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4"/>
  </p:sldMasterIdLst>
  <p:notesMasterIdLst>
    <p:notesMasterId r:id="rId27"/>
  </p:notesMasterIdLst>
  <p:sldIdLst>
    <p:sldId id="716" r:id="rId5"/>
    <p:sldId id="718" r:id="rId6"/>
    <p:sldId id="740" r:id="rId7"/>
    <p:sldId id="761" r:id="rId8"/>
    <p:sldId id="814" r:id="rId9"/>
    <p:sldId id="743" r:id="rId10"/>
    <p:sldId id="744" r:id="rId11"/>
    <p:sldId id="813" r:id="rId12"/>
    <p:sldId id="758" r:id="rId13"/>
    <p:sldId id="764" r:id="rId14"/>
    <p:sldId id="763" r:id="rId15"/>
    <p:sldId id="754" r:id="rId16"/>
    <p:sldId id="759" r:id="rId17"/>
    <p:sldId id="746" r:id="rId18"/>
    <p:sldId id="747" r:id="rId19"/>
    <p:sldId id="748" r:id="rId20"/>
    <p:sldId id="760" r:id="rId21"/>
    <p:sldId id="750" r:id="rId22"/>
    <p:sldId id="751" r:id="rId23"/>
    <p:sldId id="394" r:id="rId24"/>
    <p:sldId id="755" r:id="rId25"/>
    <p:sldId id="73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an, Pham Canh Anh" initials="QPCA" lastIdx="1" clrIdx="0">
    <p:extLst>
      <p:ext uri="{19B8F6BF-5375-455C-9EA6-DF929625EA0E}">
        <p15:presenceInfo xmlns:p15="http://schemas.microsoft.com/office/powerpoint/2012/main" userId="S::pcaquan@vilube.com.vn::93553c35-d173-4434-9ce7-f43a3080e8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2"/>
    <a:srgbClr val="C9F1FF"/>
    <a:srgbClr val="9FE6FF"/>
    <a:srgbClr val="08B497"/>
    <a:srgbClr val="0BE5C1"/>
    <a:srgbClr val="74F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80CC17-8572-4BD3-B236-B2E25D18447B}" v="50" dt="2025-03-21T09:29:05.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2376" y="7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oc, Ngo Thi Bich" userId="99755482-09cd-4bb7-ad8e-c7a1c8a1f435" providerId="ADAL" clId="{7D80CC17-8572-4BD3-B236-B2E25D18447B}"/>
    <pc:docChg chg="undo custSel addSld delSld modSld sldOrd delMainMaster">
      <pc:chgData name="Ngoc, Ngo Thi Bich" userId="99755482-09cd-4bb7-ad8e-c7a1c8a1f435" providerId="ADAL" clId="{7D80CC17-8572-4BD3-B236-B2E25D18447B}" dt="2025-03-21T09:29:05.200" v="2228"/>
      <pc:docMkLst>
        <pc:docMk/>
      </pc:docMkLst>
      <pc:sldChg chg="modSp add del mod">
        <pc:chgData name="Ngoc, Ngo Thi Bich" userId="99755482-09cd-4bb7-ad8e-c7a1c8a1f435" providerId="ADAL" clId="{7D80CC17-8572-4BD3-B236-B2E25D18447B}" dt="2025-03-21T07:48:01.492" v="773" actId="47"/>
        <pc:sldMkLst>
          <pc:docMk/>
          <pc:sldMk cId="389366506" sldId="268"/>
        </pc:sldMkLst>
        <pc:spChg chg="mod">
          <ac:chgData name="Ngoc, Ngo Thi Bich" userId="99755482-09cd-4bb7-ad8e-c7a1c8a1f435" providerId="ADAL" clId="{7D80CC17-8572-4BD3-B236-B2E25D18447B}" dt="2025-03-21T07:41:36.701" v="457" actId="6549"/>
          <ac:spMkLst>
            <pc:docMk/>
            <pc:sldMk cId="389366506" sldId="268"/>
            <ac:spMk id="5" creationId="{B09BB8C8-EC44-3E10-2F79-9D119A18303B}"/>
          </ac:spMkLst>
        </pc:spChg>
      </pc:sldChg>
      <pc:sldChg chg="modSp mod">
        <pc:chgData name="Ngoc, Ngo Thi Bich" userId="99755482-09cd-4bb7-ad8e-c7a1c8a1f435" providerId="ADAL" clId="{7D80CC17-8572-4BD3-B236-B2E25D18447B}" dt="2025-03-21T08:20:29.700" v="1973" actId="20577"/>
        <pc:sldMkLst>
          <pc:docMk/>
          <pc:sldMk cId="3394087854" sldId="716"/>
        </pc:sldMkLst>
        <pc:spChg chg="mod">
          <ac:chgData name="Ngoc, Ngo Thi Bich" userId="99755482-09cd-4bb7-ad8e-c7a1c8a1f435" providerId="ADAL" clId="{7D80CC17-8572-4BD3-B236-B2E25D18447B}" dt="2025-03-21T08:20:29.700" v="1973" actId="20577"/>
          <ac:spMkLst>
            <pc:docMk/>
            <pc:sldMk cId="3394087854" sldId="716"/>
            <ac:spMk id="8" creationId="{311DADAA-07A1-4E35-8E00-FD27E21CC379}"/>
          </ac:spMkLst>
        </pc:spChg>
      </pc:sldChg>
      <pc:sldChg chg="addSp modSp mod">
        <pc:chgData name="Ngoc, Ngo Thi Bich" userId="99755482-09cd-4bb7-ad8e-c7a1c8a1f435" providerId="ADAL" clId="{7D80CC17-8572-4BD3-B236-B2E25D18447B}" dt="2025-03-21T08:27:21.507" v="2174" actId="14100"/>
        <pc:sldMkLst>
          <pc:docMk/>
          <pc:sldMk cId="797672666" sldId="740"/>
        </pc:sldMkLst>
        <pc:spChg chg="mod">
          <ac:chgData name="Ngoc, Ngo Thi Bich" userId="99755482-09cd-4bb7-ad8e-c7a1c8a1f435" providerId="ADAL" clId="{7D80CC17-8572-4BD3-B236-B2E25D18447B}" dt="2025-03-21T07:25:28.062" v="12" actId="14100"/>
          <ac:spMkLst>
            <pc:docMk/>
            <pc:sldMk cId="797672666" sldId="740"/>
            <ac:spMk id="6" creationId="{085ED243-13C5-06E7-8533-DFD21DC179ED}"/>
          </ac:spMkLst>
        </pc:spChg>
        <pc:spChg chg="mod">
          <ac:chgData name="Ngoc, Ngo Thi Bich" userId="99755482-09cd-4bb7-ad8e-c7a1c8a1f435" providerId="ADAL" clId="{7D80CC17-8572-4BD3-B236-B2E25D18447B}" dt="2025-03-21T07:25:33.253" v="14" actId="1076"/>
          <ac:spMkLst>
            <pc:docMk/>
            <pc:sldMk cId="797672666" sldId="740"/>
            <ac:spMk id="9" creationId="{86D59FC1-B0FB-A177-374F-6623BD0CD6DF}"/>
          </ac:spMkLst>
        </pc:spChg>
        <pc:spChg chg="mod">
          <ac:chgData name="Ngoc, Ngo Thi Bich" userId="99755482-09cd-4bb7-ad8e-c7a1c8a1f435" providerId="ADAL" clId="{7D80CC17-8572-4BD3-B236-B2E25D18447B}" dt="2025-03-21T07:25:30.467" v="13" actId="1076"/>
          <ac:spMkLst>
            <pc:docMk/>
            <pc:sldMk cId="797672666" sldId="740"/>
            <ac:spMk id="10" creationId="{9AE8C532-24F0-71FE-B9D5-BA048666B588}"/>
          </ac:spMkLst>
        </pc:spChg>
        <pc:spChg chg="mod">
          <ac:chgData name="Ngoc, Ngo Thi Bich" userId="99755482-09cd-4bb7-ad8e-c7a1c8a1f435" providerId="ADAL" clId="{7D80CC17-8572-4BD3-B236-B2E25D18447B}" dt="2025-03-21T08:27:21.507" v="2174" actId="14100"/>
          <ac:spMkLst>
            <pc:docMk/>
            <pc:sldMk cId="797672666" sldId="740"/>
            <ac:spMk id="12" creationId="{7D5D2A09-267F-0048-B9F6-4A2E785BB90F}"/>
          </ac:spMkLst>
        </pc:spChg>
        <pc:spChg chg="mod">
          <ac:chgData name="Ngoc, Ngo Thi Bich" userId="99755482-09cd-4bb7-ad8e-c7a1c8a1f435" providerId="ADAL" clId="{7D80CC17-8572-4BD3-B236-B2E25D18447B}" dt="2025-03-21T07:27:23.640" v="39" actId="14100"/>
          <ac:spMkLst>
            <pc:docMk/>
            <pc:sldMk cId="797672666" sldId="740"/>
            <ac:spMk id="14" creationId="{4DD72D5E-6984-A855-DA73-4AC9A95E6A81}"/>
          </ac:spMkLst>
        </pc:spChg>
        <pc:grpChg chg="mod">
          <ac:chgData name="Ngoc, Ngo Thi Bich" userId="99755482-09cd-4bb7-ad8e-c7a1c8a1f435" providerId="ADAL" clId="{7D80CC17-8572-4BD3-B236-B2E25D18447B}" dt="2025-03-21T07:25:28.062" v="12" actId="14100"/>
          <ac:grpSpMkLst>
            <pc:docMk/>
            <pc:sldMk cId="797672666" sldId="740"/>
            <ac:grpSpMk id="3" creationId="{E47CBA0F-C59D-C3E1-9A84-8F2EB5159CF0}"/>
          </ac:grpSpMkLst>
        </pc:grpChg>
        <pc:picChg chg="mod">
          <ac:chgData name="Ngoc, Ngo Thi Bich" userId="99755482-09cd-4bb7-ad8e-c7a1c8a1f435" providerId="ADAL" clId="{7D80CC17-8572-4BD3-B236-B2E25D18447B}" dt="2025-03-21T07:25:28.062" v="12" actId="14100"/>
          <ac:picMkLst>
            <pc:docMk/>
            <pc:sldMk cId="797672666" sldId="740"/>
            <ac:picMk id="4" creationId="{879808C9-FA2A-35EC-3197-5C20A0E86CBC}"/>
          </ac:picMkLst>
        </pc:picChg>
        <pc:picChg chg="mod">
          <ac:chgData name="Ngoc, Ngo Thi Bich" userId="99755482-09cd-4bb7-ad8e-c7a1c8a1f435" providerId="ADAL" clId="{7D80CC17-8572-4BD3-B236-B2E25D18447B}" dt="2025-03-21T07:27:28.974" v="40" actId="1076"/>
          <ac:picMkLst>
            <pc:docMk/>
            <pc:sldMk cId="797672666" sldId="740"/>
            <ac:picMk id="7" creationId="{F9BAA4A5-566A-5F00-6548-9D745F493588}"/>
          </ac:picMkLst>
        </pc:picChg>
        <pc:picChg chg="mod">
          <ac:chgData name="Ngoc, Ngo Thi Bich" userId="99755482-09cd-4bb7-ad8e-c7a1c8a1f435" providerId="ADAL" clId="{7D80CC17-8572-4BD3-B236-B2E25D18447B}" dt="2025-03-21T07:27:19.540" v="38" actId="14100"/>
          <ac:picMkLst>
            <pc:docMk/>
            <pc:sldMk cId="797672666" sldId="740"/>
            <ac:picMk id="8" creationId="{B7224F32-6078-81E2-3DFC-5C05953DC9E6}"/>
          </ac:picMkLst>
        </pc:picChg>
        <pc:picChg chg="add mod">
          <ac:chgData name="Ngoc, Ngo Thi Bich" userId="99755482-09cd-4bb7-ad8e-c7a1c8a1f435" providerId="ADAL" clId="{7D80CC17-8572-4BD3-B236-B2E25D18447B}" dt="2025-03-21T07:25:09.380" v="6" actId="1076"/>
          <ac:picMkLst>
            <pc:docMk/>
            <pc:sldMk cId="797672666" sldId="740"/>
            <ac:picMk id="13" creationId="{BB26B6DF-34C4-599E-109C-A41A9B290DBF}"/>
          </ac:picMkLst>
        </pc:picChg>
        <pc:picChg chg="mod">
          <ac:chgData name="Ngoc, Ngo Thi Bich" userId="99755482-09cd-4bb7-ad8e-c7a1c8a1f435" providerId="ADAL" clId="{7D80CC17-8572-4BD3-B236-B2E25D18447B}" dt="2025-03-21T07:24:24.368" v="0" actId="1076"/>
          <ac:picMkLst>
            <pc:docMk/>
            <pc:sldMk cId="797672666" sldId="740"/>
            <ac:picMk id="1026" creationId="{30DE4405-524A-5029-6B52-07F2603F4A5F}"/>
          </ac:picMkLst>
        </pc:picChg>
      </pc:sldChg>
      <pc:sldChg chg="modSp mod">
        <pc:chgData name="Ngoc, Ngo Thi Bich" userId="99755482-09cd-4bb7-ad8e-c7a1c8a1f435" providerId="ADAL" clId="{7D80CC17-8572-4BD3-B236-B2E25D18447B}" dt="2025-03-21T07:27:58.654" v="57" actId="20577"/>
        <pc:sldMkLst>
          <pc:docMk/>
          <pc:sldMk cId="3165121777" sldId="743"/>
        </pc:sldMkLst>
        <pc:spChg chg="mod">
          <ac:chgData name="Ngoc, Ngo Thi Bich" userId="99755482-09cd-4bb7-ad8e-c7a1c8a1f435" providerId="ADAL" clId="{7D80CC17-8572-4BD3-B236-B2E25D18447B}" dt="2025-03-21T07:27:58.654" v="57" actId="20577"/>
          <ac:spMkLst>
            <pc:docMk/>
            <pc:sldMk cId="3165121777" sldId="743"/>
            <ac:spMk id="8" creationId="{83CAF4AD-B3A7-13B2-AFD0-6D6E16B94373}"/>
          </ac:spMkLst>
        </pc:spChg>
      </pc:sldChg>
      <pc:sldChg chg="modSp mod">
        <pc:chgData name="Ngoc, Ngo Thi Bich" userId="99755482-09cd-4bb7-ad8e-c7a1c8a1f435" providerId="ADAL" clId="{7D80CC17-8572-4BD3-B236-B2E25D18447B}" dt="2025-03-21T07:30:21.196" v="337" actId="20577"/>
        <pc:sldMkLst>
          <pc:docMk/>
          <pc:sldMk cId="3702016365" sldId="744"/>
        </pc:sldMkLst>
        <pc:spChg chg="mod">
          <ac:chgData name="Ngoc, Ngo Thi Bich" userId="99755482-09cd-4bb7-ad8e-c7a1c8a1f435" providerId="ADAL" clId="{7D80CC17-8572-4BD3-B236-B2E25D18447B}" dt="2025-03-21T07:28:51.574" v="153" actId="20577"/>
          <ac:spMkLst>
            <pc:docMk/>
            <pc:sldMk cId="3702016365" sldId="744"/>
            <ac:spMk id="11" creationId="{8D15D784-7D15-30E6-0B46-A18816EA2745}"/>
          </ac:spMkLst>
        </pc:spChg>
        <pc:spChg chg="mod">
          <ac:chgData name="Ngoc, Ngo Thi Bich" userId="99755482-09cd-4bb7-ad8e-c7a1c8a1f435" providerId="ADAL" clId="{7D80CC17-8572-4BD3-B236-B2E25D18447B}" dt="2025-03-21T07:29:29.449" v="218" actId="20577"/>
          <ac:spMkLst>
            <pc:docMk/>
            <pc:sldMk cId="3702016365" sldId="744"/>
            <ac:spMk id="13" creationId="{EA69C3D4-2B83-96CE-207E-505F4EAE6E47}"/>
          </ac:spMkLst>
        </pc:spChg>
        <pc:spChg chg="mod">
          <ac:chgData name="Ngoc, Ngo Thi Bich" userId="99755482-09cd-4bb7-ad8e-c7a1c8a1f435" providerId="ADAL" clId="{7D80CC17-8572-4BD3-B236-B2E25D18447B}" dt="2025-03-21T07:28:37.189" v="76" actId="20577"/>
          <ac:spMkLst>
            <pc:docMk/>
            <pc:sldMk cId="3702016365" sldId="744"/>
            <ac:spMk id="14" creationId="{4DD72D5E-6984-A855-DA73-4AC9A95E6A81}"/>
          </ac:spMkLst>
        </pc:spChg>
        <pc:spChg chg="mod">
          <ac:chgData name="Ngoc, Ngo Thi Bich" userId="99755482-09cd-4bb7-ad8e-c7a1c8a1f435" providerId="ADAL" clId="{7D80CC17-8572-4BD3-B236-B2E25D18447B}" dt="2025-03-21T07:30:21.196" v="337" actId="20577"/>
          <ac:spMkLst>
            <pc:docMk/>
            <pc:sldMk cId="3702016365" sldId="744"/>
            <ac:spMk id="16" creationId="{C8632ECF-0C62-E96D-EF62-E4123B2B0CE9}"/>
          </ac:spMkLst>
        </pc:spChg>
      </pc:sldChg>
      <pc:sldChg chg="modSp mod">
        <pc:chgData name="Ngoc, Ngo Thi Bich" userId="99755482-09cd-4bb7-ad8e-c7a1c8a1f435" providerId="ADAL" clId="{7D80CC17-8572-4BD3-B236-B2E25D18447B}" dt="2025-03-21T07:56:17.142" v="1368" actId="404"/>
        <pc:sldMkLst>
          <pc:docMk/>
          <pc:sldMk cId="1182182219" sldId="746"/>
        </pc:sldMkLst>
        <pc:spChg chg="mod">
          <ac:chgData name="Ngoc, Ngo Thi Bich" userId="99755482-09cd-4bb7-ad8e-c7a1c8a1f435" providerId="ADAL" clId="{7D80CC17-8572-4BD3-B236-B2E25D18447B}" dt="2025-03-21T07:56:17.142" v="1368" actId="404"/>
          <ac:spMkLst>
            <pc:docMk/>
            <pc:sldMk cId="1182182219" sldId="746"/>
            <ac:spMk id="14" creationId="{4DD72D5E-6984-A855-DA73-4AC9A95E6A81}"/>
          </ac:spMkLst>
        </pc:spChg>
        <pc:picChg chg="mod">
          <ac:chgData name="Ngoc, Ngo Thi Bich" userId="99755482-09cd-4bb7-ad8e-c7a1c8a1f435" providerId="ADAL" clId="{7D80CC17-8572-4BD3-B236-B2E25D18447B}" dt="2025-03-21T07:56:14.369" v="1367" actId="1076"/>
          <ac:picMkLst>
            <pc:docMk/>
            <pc:sldMk cId="1182182219" sldId="746"/>
            <ac:picMk id="3" creationId="{19E9DDF4-6363-BA3B-0CB4-E5603B55D4B8}"/>
          </ac:picMkLst>
        </pc:picChg>
        <pc:picChg chg="mod">
          <ac:chgData name="Ngoc, Ngo Thi Bich" userId="99755482-09cd-4bb7-ad8e-c7a1c8a1f435" providerId="ADAL" clId="{7D80CC17-8572-4BD3-B236-B2E25D18447B}" dt="2025-03-21T07:56:14.369" v="1367" actId="1076"/>
          <ac:picMkLst>
            <pc:docMk/>
            <pc:sldMk cId="1182182219" sldId="746"/>
            <ac:picMk id="6" creationId="{BC4CA477-9B19-169B-EFEA-B4DADD239EFA}"/>
          </ac:picMkLst>
        </pc:picChg>
        <pc:picChg chg="mod">
          <ac:chgData name="Ngoc, Ngo Thi Bich" userId="99755482-09cd-4bb7-ad8e-c7a1c8a1f435" providerId="ADAL" clId="{7D80CC17-8572-4BD3-B236-B2E25D18447B}" dt="2025-03-21T07:56:07.385" v="1366" actId="1076"/>
          <ac:picMkLst>
            <pc:docMk/>
            <pc:sldMk cId="1182182219" sldId="746"/>
            <ac:picMk id="8" creationId="{0A3E5F98-81D9-CEB9-88CE-CE6D0D13EE19}"/>
          </ac:picMkLst>
        </pc:picChg>
        <pc:picChg chg="mod">
          <ac:chgData name="Ngoc, Ngo Thi Bich" userId="99755482-09cd-4bb7-ad8e-c7a1c8a1f435" providerId="ADAL" clId="{7D80CC17-8572-4BD3-B236-B2E25D18447B}" dt="2025-03-21T07:56:14.369" v="1367" actId="1076"/>
          <ac:picMkLst>
            <pc:docMk/>
            <pc:sldMk cId="1182182219" sldId="746"/>
            <ac:picMk id="9" creationId="{7E3B9EF9-D471-672D-41D1-1B6983464C6D}"/>
          </ac:picMkLst>
        </pc:picChg>
        <pc:picChg chg="mod">
          <ac:chgData name="Ngoc, Ngo Thi Bich" userId="99755482-09cd-4bb7-ad8e-c7a1c8a1f435" providerId="ADAL" clId="{7D80CC17-8572-4BD3-B236-B2E25D18447B}" dt="2025-03-21T07:55:57.835" v="1365" actId="1076"/>
          <ac:picMkLst>
            <pc:docMk/>
            <pc:sldMk cId="1182182219" sldId="746"/>
            <ac:picMk id="11" creationId="{D553B7F9-A40E-D5CC-0058-DA53D924B926}"/>
          </ac:picMkLst>
        </pc:picChg>
      </pc:sldChg>
      <pc:sldChg chg="modSp mod">
        <pc:chgData name="Ngoc, Ngo Thi Bich" userId="99755482-09cd-4bb7-ad8e-c7a1c8a1f435" providerId="ADAL" clId="{7D80CC17-8572-4BD3-B236-B2E25D18447B}" dt="2025-03-21T07:57:36.467" v="1473" actId="403"/>
        <pc:sldMkLst>
          <pc:docMk/>
          <pc:sldMk cId="2059682440" sldId="747"/>
        </pc:sldMkLst>
        <pc:spChg chg="mod">
          <ac:chgData name="Ngoc, Ngo Thi Bich" userId="99755482-09cd-4bb7-ad8e-c7a1c8a1f435" providerId="ADAL" clId="{7D80CC17-8572-4BD3-B236-B2E25D18447B}" dt="2025-03-21T07:57:36.467" v="1473" actId="403"/>
          <ac:spMkLst>
            <pc:docMk/>
            <pc:sldMk cId="2059682440" sldId="747"/>
            <ac:spMk id="3" creationId="{BAA0FA7A-3FD8-E87B-EF25-3E3135BA1710}"/>
          </ac:spMkLst>
        </pc:spChg>
        <pc:spChg chg="mod">
          <ac:chgData name="Ngoc, Ngo Thi Bich" userId="99755482-09cd-4bb7-ad8e-c7a1c8a1f435" providerId="ADAL" clId="{7D80CC17-8572-4BD3-B236-B2E25D18447B}" dt="2025-03-21T07:56:45.421" v="1369" actId="404"/>
          <ac:spMkLst>
            <pc:docMk/>
            <pc:sldMk cId="2059682440" sldId="747"/>
            <ac:spMk id="4" creationId="{2A6522EC-EE4A-FBA9-96E0-8A82527A1BDA}"/>
          </ac:spMkLst>
        </pc:spChg>
      </pc:sldChg>
      <pc:sldChg chg="modSp mod">
        <pc:chgData name="Ngoc, Ngo Thi Bich" userId="99755482-09cd-4bb7-ad8e-c7a1c8a1f435" providerId="ADAL" clId="{7D80CC17-8572-4BD3-B236-B2E25D18447B}" dt="2025-03-21T08:14:26.099" v="1901" actId="6549"/>
        <pc:sldMkLst>
          <pc:docMk/>
          <pc:sldMk cId="2558095389" sldId="748"/>
        </pc:sldMkLst>
        <pc:spChg chg="mod">
          <ac:chgData name="Ngoc, Ngo Thi Bich" userId="99755482-09cd-4bb7-ad8e-c7a1c8a1f435" providerId="ADAL" clId="{7D80CC17-8572-4BD3-B236-B2E25D18447B}" dt="2025-03-21T08:14:26.099" v="1901" actId="6549"/>
          <ac:spMkLst>
            <pc:docMk/>
            <pc:sldMk cId="2558095389" sldId="748"/>
            <ac:spMk id="14" creationId="{4DD72D5E-6984-A855-DA73-4AC9A95E6A81}"/>
          </ac:spMkLst>
        </pc:spChg>
      </pc:sldChg>
      <pc:sldChg chg="modSp mod">
        <pc:chgData name="Ngoc, Ngo Thi Bich" userId="99755482-09cd-4bb7-ad8e-c7a1c8a1f435" providerId="ADAL" clId="{7D80CC17-8572-4BD3-B236-B2E25D18447B}" dt="2025-03-21T08:15:57.845" v="1951" actId="20577"/>
        <pc:sldMkLst>
          <pc:docMk/>
          <pc:sldMk cId="3349474406" sldId="751"/>
        </pc:sldMkLst>
        <pc:spChg chg="mod">
          <ac:chgData name="Ngoc, Ngo Thi Bich" userId="99755482-09cd-4bb7-ad8e-c7a1c8a1f435" providerId="ADAL" clId="{7D80CC17-8572-4BD3-B236-B2E25D18447B}" dt="2025-03-21T08:15:57.845" v="1951" actId="20577"/>
          <ac:spMkLst>
            <pc:docMk/>
            <pc:sldMk cId="3349474406" sldId="751"/>
            <ac:spMk id="14" creationId="{4DD72D5E-6984-A855-DA73-4AC9A95E6A81}"/>
          </ac:spMkLst>
        </pc:spChg>
      </pc:sldChg>
      <pc:sldChg chg="del">
        <pc:chgData name="Ngoc, Ngo Thi Bich" userId="99755482-09cd-4bb7-ad8e-c7a1c8a1f435" providerId="ADAL" clId="{7D80CC17-8572-4BD3-B236-B2E25D18447B}" dt="2025-03-21T08:16:22.126" v="1952" actId="47"/>
        <pc:sldMkLst>
          <pc:docMk/>
          <pc:sldMk cId="2237573784" sldId="752"/>
        </pc:sldMkLst>
      </pc:sldChg>
      <pc:sldChg chg="modSp mod">
        <pc:chgData name="Ngoc, Ngo Thi Bich" userId="99755482-09cd-4bb7-ad8e-c7a1c8a1f435" providerId="ADAL" clId="{7D80CC17-8572-4BD3-B236-B2E25D18447B}" dt="2025-03-21T07:52:21.867" v="1052" actId="20577"/>
        <pc:sldMkLst>
          <pc:docMk/>
          <pc:sldMk cId="542807629" sldId="754"/>
        </pc:sldMkLst>
        <pc:spChg chg="mod">
          <ac:chgData name="Ngoc, Ngo Thi Bich" userId="99755482-09cd-4bb7-ad8e-c7a1c8a1f435" providerId="ADAL" clId="{7D80CC17-8572-4BD3-B236-B2E25D18447B}" dt="2025-03-21T07:52:21.867" v="1052" actId="20577"/>
          <ac:spMkLst>
            <pc:docMk/>
            <pc:sldMk cId="542807629" sldId="754"/>
            <ac:spMk id="61" creationId="{EEE39707-3EE4-0DFF-D0FD-BC291DD8DD29}"/>
          </ac:spMkLst>
        </pc:spChg>
        <pc:picChg chg="mod">
          <ac:chgData name="Ngoc, Ngo Thi Bich" userId="99755482-09cd-4bb7-ad8e-c7a1c8a1f435" providerId="ADAL" clId="{7D80CC17-8572-4BD3-B236-B2E25D18447B}" dt="2025-03-21T07:51:28.521" v="940" actId="404"/>
          <ac:picMkLst>
            <pc:docMk/>
            <pc:sldMk cId="542807629" sldId="754"/>
            <ac:picMk id="2060" creationId="{47AA27AA-3425-288D-E0D8-D6644F844EDA}"/>
          </ac:picMkLst>
        </pc:picChg>
      </pc:sldChg>
      <pc:sldChg chg="addSp modSp mod">
        <pc:chgData name="Ngoc, Ngo Thi Bich" userId="99755482-09cd-4bb7-ad8e-c7a1c8a1f435" providerId="ADAL" clId="{7D80CC17-8572-4BD3-B236-B2E25D18447B}" dt="2025-03-21T07:32:50.597" v="379" actId="20577"/>
        <pc:sldMkLst>
          <pc:docMk/>
          <pc:sldMk cId="1040396105" sldId="758"/>
        </pc:sldMkLst>
        <pc:spChg chg="mod">
          <ac:chgData name="Ngoc, Ngo Thi Bich" userId="99755482-09cd-4bb7-ad8e-c7a1c8a1f435" providerId="ADAL" clId="{7D80CC17-8572-4BD3-B236-B2E25D18447B}" dt="2025-03-21T07:32:50.597" v="379" actId="20577"/>
          <ac:spMkLst>
            <pc:docMk/>
            <pc:sldMk cId="1040396105" sldId="758"/>
            <ac:spMk id="5" creationId="{392C87E6-667C-0358-774F-C7DED51A1985}"/>
          </ac:spMkLst>
        </pc:spChg>
        <pc:spChg chg="add mod">
          <ac:chgData name="Ngoc, Ngo Thi Bich" userId="99755482-09cd-4bb7-ad8e-c7a1c8a1f435" providerId="ADAL" clId="{7D80CC17-8572-4BD3-B236-B2E25D18447B}" dt="2025-03-21T07:32:25.402" v="361" actId="1038"/>
          <ac:spMkLst>
            <pc:docMk/>
            <pc:sldMk cId="1040396105" sldId="758"/>
            <ac:spMk id="8" creationId="{7A8A87ED-9DBD-915F-3527-46F4DFD265EA}"/>
          </ac:spMkLst>
        </pc:spChg>
      </pc:sldChg>
      <pc:sldChg chg="modSp mod">
        <pc:chgData name="Ngoc, Ngo Thi Bich" userId="99755482-09cd-4bb7-ad8e-c7a1c8a1f435" providerId="ADAL" clId="{7D80CC17-8572-4BD3-B236-B2E25D18447B}" dt="2025-03-21T08:05:13.420" v="1665" actId="20577"/>
        <pc:sldMkLst>
          <pc:docMk/>
          <pc:sldMk cId="2978530384" sldId="759"/>
        </pc:sldMkLst>
        <pc:spChg chg="mod">
          <ac:chgData name="Ngoc, Ngo Thi Bich" userId="99755482-09cd-4bb7-ad8e-c7a1c8a1f435" providerId="ADAL" clId="{7D80CC17-8572-4BD3-B236-B2E25D18447B}" dt="2025-03-21T08:05:13.420" v="1665" actId="20577"/>
          <ac:spMkLst>
            <pc:docMk/>
            <pc:sldMk cId="2978530384" sldId="759"/>
            <ac:spMk id="3" creationId="{2AD5536D-8FB3-9A8C-EB92-0248DA0414F4}"/>
          </ac:spMkLst>
        </pc:spChg>
      </pc:sldChg>
      <pc:sldChg chg="addSp delSp modSp new mod ord">
        <pc:chgData name="Ngoc, Ngo Thi Bich" userId="99755482-09cd-4bb7-ad8e-c7a1c8a1f435" providerId="ADAL" clId="{7D80CC17-8572-4BD3-B236-B2E25D18447B}" dt="2025-03-21T09:26:38.956" v="2195" actId="1076"/>
        <pc:sldMkLst>
          <pc:docMk/>
          <pc:sldMk cId="2743437608" sldId="761"/>
        </pc:sldMkLst>
        <pc:spChg chg="mod">
          <ac:chgData name="Ngoc, Ngo Thi Bich" userId="99755482-09cd-4bb7-ad8e-c7a1c8a1f435" providerId="ADAL" clId="{7D80CC17-8572-4BD3-B236-B2E25D18447B}" dt="2025-03-21T08:26:26.406" v="2132" actId="20577"/>
          <ac:spMkLst>
            <pc:docMk/>
            <pc:sldMk cId="2743437608" sldId="761"/>
            <ac:spMk id="2" creationId="{E55A0EB4-0F2E-368B-37BA-0CB39663AF68}"/>
          </ac:spMkLst>
        </pc:spChg>
        <pc:spChg chg="del">
          <ac:chgData name="Ngoc, Ngo Thi Bich" userId="99755482-09cd-4bb7-ad8e-c7a1c8a1f435" providerId="ADAL" clId="{7D80CC17-8572-4BD3-B236-B2E25D18447B}" dt="2025-03-21T08:24:30.633" v="2010" actId="478"/>
          <ac:spMkLst>
            <pc:docMk/>
            <pc:sldMk cId="2743437608" sldId="761"/>
            <ac:spMk id="4" creationId="{610203FC-331F-C5F2-9274-EDB39C9A78BE}"/>
          </ac:spMkLst>
        </pc:spChg>
        <pc:graphicFrameChg chg="add del mod">
          <ac:chgData name="Ngoc, Ngo Thi Bich" userId="99755482-09cd-4bb7-ad8e-c7a1c8a1f435" providerId="ADAL" clId="{7D80CC17-8572-4BD3-B236-B2E25D18447B}" dt="2025-03-21T08:24:46.993" v="2015" actId="478"/>
          <ac:graphicFrameMkLst>
            <pc:docMk/>
            <pc:sldMk cId="2743437608" sldId="761"/>
            <ac:graphicFrameMk id="5" creationId="{D5C7CFBF-7028-A9DB-9D6F-EF1207FACAD4}"/>
          </ac:graphicFrameMkLst>
        </pc:graphicFrameChg>
        <pc:graphicFrameChg chg="add del mod">
          <ac:chgData name="Ngoc, Ngo Thi Bich" userId="99755482-09cd-4bb7-ad8e-c7a1c8a1f435" providerId="ADAL" clId="{7D80CC17-8572-4BD3-B236-B2E25D18447B}" dt="2025-03-21T09:26:29.351" v="2192" actId="21"/>
          <ac:graphicFrameMkLst>
            <pc:docMk/>
            <pc:sldMk cId="2743437608" sldId="761"/>
            <ac:graphicFrameMk id="9" creationId="{B9F02813-9665-0BD1-3083-B48195D93ED1}"/>
          </ac:graphicFrameMkLst>
        </pc:graphicFrameChg>
        <pc:picChg chg="add del mod">
          <ac:chgData name="Ngoc, Ngo Thi Bich" userId="99755482-09cd-4bb7-ad8e-c7a1c8a1f435" providerId="ADAL" clId="{7D80CC17-8572-4BD3-B236-B2E25D18447B}" dt="2025-03-21T08:24:46.993" v="2015" actId="478"/>
          <ac:picMkLst>
            <pc:docMk/>
            <pc:sldMk cId="2743437608" sldId="761"/>
            <ac:picMk id="6" creationId="{59ABEAE9-E34F-56DD-66D9-3E4941F232CF}"/>
          </ac:picMkLst>
        </pc:picChg>
        <pc:picChg chg="add mod">
          <ac:chgData name="Ngoc, Ngo Thi Bich" userId="99755482-09cd-4bb7-ad8e-c7a1c8a1f435" providerId="ADAL" clId="{7D80CC17-8572-4BD3-B236-B2E25D18447B}" dt="2025-03-21T09:26:38.956" v="2195" actId="1076"/>
          <ac:picMkLst>
            <pc:docMk/>
            <pc:sldMk cId="2743437608" sldId="761"/>
            <ac:picMk id="7" creationId="{C60A497C-8A99-7F7F-DF30-84DBA373C2CD}"/>
          </ac:picMkLst>
        </pc:picChg>
        <pc:picChg chg="add del mod">
          <ac:chgData name="Ngoc, Ngo Thi Bich" userId="99755482-09cd-4bb7-ad8e-c7a1c8a1f435" providerId="ADAL" clId="{7D80CC17-8572-4BD3-B236-B2E25D18447B}" dt="2025-03-21T09:26:29.351" v="2192" actId="21"/>
          <ac:picMkLst>
            <pc:docMk/>
            <pc:sldMk cId="2743437608" sldId="761"/>
            <ac:picMk id="8" creationId="{80B45274-C2C9-50A3-9AD0-3DDE98F1F8D2}"/>
          </ac:picMkLst>
        </pc:picChg>
      </pc:sldChg>
      <pc:sldChg chg="new del">
        <pc:chgData name="Ngoc, Ngo Thi Bich" userId="99755482-09cd-4bb7-ad8e-c7a1c8a1f435" providerId="ADAL" clId="{7D80CC17-8572-4BD3-B236-B2E25D18447B}" dt="2025-03-21T08:27:54.772" v="2175" actId="47"/>
        <pc:sldMkLst>
          <pc:docMk/>
          <pc:sldMk cId="1575557615" sldId="762"/>
        </pc:sldMkLst>
      </pc:sldChg>
      <pc:sldChg chg="modSp add mod">
        <pc:chgData name="Ngoc, Ngo Thi Bich" userId="99755482-09cd-4bb7-ad8e-c7a1c8a1f435" providerId="ADAL" clId="{7D80CC17-8572-4BD3-B236-B2E25D18447B}" dt="2025-03-21T07:50:06.978" v="938" actId="404"/>
        <pc:sldMkLst>
          <pc:docMk/>
          <pc:sldMk cId="2201194594" sldId="763"/>
        </pc:sldMkLst>
        <pc:spChg chg="mod">
          <ac:chgData name="Ngoc, Ngo Thi Bich" userId="99755482-09cd-4bb7-ad8e-c7a1c8a1f435" providerId="ADAL" clId="{7D80CC17-8572-4BD3-B236-B2E25D18447B}" dt="2025-03-21T07:49:13.618" v="925" actId="20577"/>
          <ac:spMkLst>
            <pc:docMk/>
            <pc:sldMk cId="2201194594" sldId="763"/>
            <ac:spMk id="5" creationId="{E49CCF23-93A7-F934-081C-181473C6CCF9}"/>
          </ac:spMkLst>
        </pc:spChg>
        <pc:spChg chg="mod">
          <ac:chgData name="Ngoc, Ngo Thi Bich" userId="99755482-09cd-4bb7-ad8e-c7a1c8a1f435" providerId="ADAL" clId="{7D80CC17-8572-4BD3-B236-B2E25D18447B}" dt="2025-03-21T07:49:49.591" v="933" actId="255"/>
          <ac:spMkLst>
            <pc:docMk/>
            <pc:sldMk cId="2201194594" sldId="763"/>
            <ac:spMk id="15" creationId="{0CE257DF-3E4F-8E28-8540-81CFE0196E07}"/>
          </ac:spMkLst>
        </pc:spChg>
        <pc:spChg chg="mod">
          <ac:chgData name="Ngoc, Ngo Thi Bich" userId="99755482-09cd-4bb7-ad8e-c7a1c8a1f435" providerId="ADAL" clId="{7D80CC17-8572-4BD3-B236-B2E25D18447B}" dt="2025-03-21T07:49:49.591" v="933" actId="255"/>
          <ac:spMkLst>
            <pc:docMk/>
            <pc:sldMk cId="2201194594" sldId="763"/>
            <ac:spMk id="16" creationId="{BA2F33A9-5496-1DA6-9BCB-A6E3BD0FB606}"/>
          </ac:spMkLst>
        </pc:spChg>
        <pc:spChg chg="mod">
          <ac:chgData name="Ngoc, Ngo Thi Bich" userId="99755482-09cd-4bb7-ad8e-c7a1c8a1f435" providerId="ADAL" clId="{7D80CC17-8572-4BD3-B236-B2E25D18447B}" dt="2025-03-21T07:49:49.591" v="933" actId="255"/>
          <ac:spMkLst>
            <pc:docMk/>
            <pc:sldMk cId="2201194594" sldId="763"/>
            <ac:spMk id="17" creationId="{CB01D152-5BD6-930F-3A08-11C4318C883C}"/>
          </ac:spMkLst>
        </pc:spChg>
        <pc:spChg chg="mod">
          <ac:chgData name="Ngoc, Ngo Thi Bich" userId="99755482-09cd-4bb7-ad8e-c7a1c8a1f435" providerId="ADAL" clId="{7D80CC17-8572-4BD3-B236-B2E25D18447B}" dt="2025-03-21T07:49:49.591" v="933" actId="255"/>
          <ac:spMkLst>
            <pc:docMk/>
            <pc:sldMk cId="2201194594" sldId="763"/>
            <ac:spMk id="18" creationId="{70DF0D36-3E4A-0392-661E-1356E9028B94}"/>
          </ac:spMkLst>
        </pc:spChg>
        <pc:spChg chg="mod">
          <ac:chgData name="Ngoc, Ngo Thi Bich" userId="99755482-09cd-4bb7-ad8e-c7a1c8a1f435" providerId="ADAL" clId="{7D80CC17-8572-4BD3-B236-B2E25D18447B}" dt="2025-03-21T07:49:49.591" v="933" actId="255"/>
          <ac:spMkLst>
            <pc:docMk/>
            <pc:sldMk cId="2201194594" sldId="763"/>
            <ac:spMk id="19" creationId="{3773B8C3-D94C-B3ED-9CAF-8A2F76584E96}"/>
          </ac:spMkLst>
        </pc:spChg>
        <pc:graphicFrameChg chg="modGraphic">
          <ac:chgData name="Ngoc, Ngo Thi Bich" userId="99755482-09cd-4bb7-ad8e-c7a1c8a1f435" providerId="ADAL" clId="{7D80CC17-8572-4BD3-B236-B2E25D18447B}" dt="2025-03-21T07:50:06.978" v="938" actId="404"/>
          <ac:graphicFrameMkLst>
            <pc:docMk/>
            <pc:sldMk cId="2201194594" sldId="763"/>
            <ac:graphicFrameMk id="7" creationId="{402D450E-40F6-0370-004A-D2677910A1D1}"/>
          </ac:graphicFrameMkLst>
        </pc:graphicFrameChg>
      </pc:sldChg>
      <pc:sldChg chg="addSp delSp modSp add mod modAnim">
        <pc:chgData name="Ngoc, Ngo Thi Bich" userId="99755482-09cd-4bb7-ad8e-c7a1c8a1f435" providerId="ADAL" clId="{7D80CC17-8572-4BD3-B236-B2E25D18447B}" dt="2025-03-21T07:49:04.686" v="922" actId="20577"/>
        <pc:sldMkLst>
          <pc:docMk/>
          <pc:sldMk cId="1006713747" sldId="764"/>
        </pc:sldMkLst>
        <pc:spChg chg="del">
          <ac:chgData name="Ngoc, Ngo Thi Bich" userId="99755482-09cd-4bb7-ad8e-c7a1c8a1f435" providerId="ADAL" clId="{7D80CC17-8572-4BD3-B236-B2E25D18447B}" dt="2025-03-21T07:33:15.444" v="385" actId="478"/>
          <ac:spMkLst>
            <pc:docMk/>
            <pc:sldMk cId="1006713747" sldId="764"/>
            <ac:spMk id="2" creationId="{4C19DD16-78DE-2956-A0C2-0CD07D23E69A}"/>
          </ac:spMkLst>
        </pc:spChg>
        <pc:spChg chg="del">
          <ac:chgData name="Ngoc, Ngo Thi Bich" userId="99755482-09cd-4bb7-ad8e-c7a1c8a1f435" providerId="ADAL" clId="{7D80CC17-8572-4BD3-B236-B2E25D18447B}" dt="2025-03-21T07:33:15.444" v="385" actId="478"/>
          <ac:spMkLst>
            <pc:docMk/>
            <pc:sldMk cId="1006713747" sldId="764"/>
            <ac:spMk id="4" creationId="{171AA0C7-62E1-A784-77CB-5E80B1BC645F}"/>
          </ac:spMkLst>
        </pc:spChg>
        <pc:spChg chg="mod">
          <ac:chgData name="Ngoc, Ngo Thi Bich" userId="99755482-09cd-4bb7-ad8e-c7a1c8a1f435" providerId="ADAL" clId="{7D80CC17-8572-4BD3-B236-B2E25D18447B}" dt="2025-03-21T07:49:04.686" v="922" actId="20577"/>
          <ac:spMkLst>
            <pc:docMk/>
            <pc:sldMk cId="1006713747" sldId="764"/>
            <ac:spMk id="5" creationId="{01953DC7-5BB3-C50C-F620-9E2419461F21}"/>
          </ac:spMkLst>
        </pc:spChg>
        <pc:spChg chg="del">
          <ac:chgData name="Ngoc, Ngo Thi Bich" userId="99755482-09cd-4bb7-ad8e-c7a1c8a1f435" providerId="ADAL" clId="{7D80CC17-8572-4BD3-B236-B2E25D18447B}" dt="2025-03-21T07:33:15.444" v="385" actId="478"/>
          <ac:spMkLst>
            <pc:docMk/>
            <pc:sldMk cId="1006713747" sldId="764"/>
            <ac:spMk id="6" creationId="{F605591C-EDB3-C8FB-CCD8-ACEF90B92A70}"/>
          </ac:spMkLst>
        </pc:spChg>
        <pc:spChg chg="del">
          <ac:chgData name="Ngoc, Ngo Thi Bich" userId="99755482-09cd-4bb7-ad8e-c7a1c8a1f435" providerId="ADAL" clId="{7D80CC17-8572-4BD3-B236-B2E25D18447B}" dt="2025-03-21T07:33:15.444" v="385" actId="478"/>
          <ac:spMkLst>
            <pc:docMk/>
            <pc:sldMk cId="1006713747" sldId="764"/>
            <ac:spMk id="8" creationId="{409FEEEC-2EF0-82E2-5DD6-EC829049A444}"/>
          </ac:spMkLst>
        </pc:spChg>
        <pc:spChg chg="add mod">
          <ac:chgData name="Ngoc, Ngo Thi Bich" userId="99755482-09cd-4bb7-ad8e-c7a1c8a1f435" providerId="ADAL" clId="{7D80CC17-8572-4BD3-B236-B2E25D18447B}" dt="2025-03-21T07:42:20.998" v="487" actId="207"/>
          <ac:spMkLst>
            <pc:docMk/>
            <pc:sldMk cId="1006713747" sldId="764"/>
            <ac:spMk id="12" creationId="{7EC7F9E4-0907-AE0B-0B02-8A2E26565492}"/>
          </ac:spMkLst>
        </pc:spChg>
        <pc:spChg chg="add mod">
          <ac:chgData name="Ngoc, Ngo Thi Bich" userId="99755482-09cd-4bb7-ad8e-c7a1c8a1f435" providerId="ADAL" clId="{7D80CC17-8572-4BD3-B236-B2E25D18447B}" dt="2025-03-21T07:39:41.256" v="389" actId="1076"/>
          <ac:spMkLst>
            <pc:docMk/>
            <pc:sldMk cId="1006713747" sldId="764"/>
            <ac:spMk id="14" creationId="{22061BB7-BEBD-4A7D-3B6D-590BD62D4905}"/>
          </ac:spMkLst>
        </pc:spChg>
        <pc:spChg chg="del">
          <ac:chgData name="Ngoc, Ngo Thi Bich" userId="99755482-09cd-4bb7-ad8e-c7a1c8a1f435" providerId="ADAL" clId="{7D80CC17-8572-4BD3-B236-B2E25D18447B}" dt="2025-03-21T07:33:15.444" v="385" actId="478"/>
          <ac:spMkLst>
            <pc:docMk/>
            <pc:sldMk cId="1006713747" sldId="764"/>
            <ac:spMk id="15" creationId="{B17A8895-0F78-3D68-14ED-8D29E3F50DE1}"/>
          </ac:spMkLst>
        </pc:spChg>
        <pc:spChg chg="del">
          <ac:chgData name="Ngoc, Ngo Thi Bich" userId="99755482-09cd-4bb7-ad8e-c7a1c8a1f435" providerId="ADAL" clId="{7D80CC17-8572-4BD3-B236-B2E25D18447B}" dt="2025-03-21T07:33:15.444" v="385" actId="478"/>
          <ac:spMkLst>
            <pc:docMk/>
            <pc:sldMk cId="1006713747" sldId="764"/>
            <ac:spMk id="16" creationId="{D93A2EDC-607A-7758-55EB-9F9789EA0CDD}"/>
          </ac:spMkLst>
        </pc:spChg>
        <pc:spChg chg="del">
          <ac:chgData name="Ngoc, Ngo Thi Bich" userId="99755482-09cd-4bb7-ad8e-c7a1c8a1f435" providerId="ADAL" clId="{7D80CC17-8572-4BD3-B236-B2E25D18447B}" dt="2025-03-21T07:33:15.444" v="385" actId="478"/>
          <ac:spMkLst>
            <pc:docMk/>
            <pc:sldMk cId="1006713747" sldId="764"/>
            <ac:spMk id="17" creationId="{8C89720F-D334-3B38-90A3-CEDD2120B985}"/>
          </ac:spMkLst>
        </pc:spChg>
        <pc:spChg chg="del">
          <ac:chgData name="Ngoc, Ngo Thi Bich" userId="99755482-09cd-4bb7-ad8e-c7a1c8a1f435" providerId="ADAL" clId="{7D80CC17-8572-4BD3-B236-B2E25D18447B}" dt="2025-03-21T07:33:15.444" v="385" actId="478"/>
          <ac:spMkLst>
            <pc:docMk/>
            <pc:sldMk cId="1006713747" sldId="764"/>
            <ac:spMk id="18" creationId="{1CC74D52-AC62-7854-33A9-ECA8B3A9BB2F}"/>
          </ac:spMkLst>
        </pc:spChg>
        <pc:spChg chg="del">
          <ac:chgData name="Ngoc, Ngo Thi Bich" userId="99755482-09cd-4bb7-ad8e-c7a1c8a1f435" providerId="ADAL" clId="{7D80CC17-8572-4BD3-B236-B2E25D18447B}" dt="2025-03-21T07:33:15.444" v="385" actId="478"/>
          <ac:spMkLst>
            <pc:docMk/>
            <pc:sldMk cId="1006713747" sldId="764"/>
            <ac:spMk id="19" creationId="{70DA8423-03D8-7C51-BDD7-B38F931E2AD6}"/>
          </ac:spMkLst>
        </pc:spChg>
        <pc:spChg chg="add mod">
          <ac:chgData name="Ngoc, Ngo Thi Bich" userId="99755482-09cd-4bb7-ad8e-c7a1c8a1f435" providerId="ADAL" clId="{7D80CC17-8572-4BD3-B236-B2E25D18447B}" dt="2025-03-21T07:39:41.256" v="389" actId="1076"/>
          <ac:spMkLst>
            <pc:docMk/>
            <pc:sldMk cId="1006713747" sldId="764"/>
            <ac:spMk id="20" creationId="{7AB33BB7-BFCB-8005-AF11-8865252B092A}"/>
          </ac:spMkLst>
        </pc:spChg>
        <pc:spChg chg="add mod">
          <ac:chgData name="Ngoc, Ngo Thi Bich" userId="99755482-09cd-4bb7-ad8e-c7a1c8a1f435" providerId="ADAL" clId="{7D80CC17-8572-4BD3-B236-B2E25D18447B}" dt="2025-03-21T07:39:41.256" v="389" actId="1076"/>
          <ac:spMkLst>
            <pc:docMk/>
            <pc:sldMk cId="1006713747" sldId="764"/>
            <ac:spMk id="21" creationId="{86EBA5DB-B6A8-2685-A8F6-7A986528AE34}"/>
          </ac:spMkLst>
        </pc:spChg>
        <pc:spChg chg="add mod">
          <ac:chgData name="Ngoc, Ngo Thi Bich" userId="99755482-09cd-4bb7-ad8e-c7a1c8a1f435" providerId="ADAL" clId="{7D80CC17-8572-4BD3-B236-B2E25D18447B}" dt="2025-03-21T07:39:41.256" v="389" actId="1076"/>
          <ac:spMkLst>
            <pc:docMk/>
            <pc:sldMk cId="1006713747" sldId="764"/>
            <ac:spMk id="22" creationId="{688C2F2D-2441-6FE2-529B-3796DC58577C}"/>
          </ac:spMkLst>
        </pc:spChg>
        <pc:spChg chg="add mod">
          <ac:chgData name="Ngoc, Ngo Thi Bich" userId="99755482-09cd-4bb7-ad8e-c7a1c8a1f435" providerId="ADAL" clId="{7D80CC17-8572-4BD3-B236-B2E25D18447B}" dt="2025-03-21T07:39:41.256" v="389" actId="1076"/>
          <ac:spMkLst>
            <pc:docMk/>
            <pc:sldMk cId="1006713747" sldId="764"/>
            <ac:spMk id="23" creationId="{47FCD28E-9E50-533C-6DC1-6013D55B428C}"/>
          </ac:spMkLst>
        </pc:spChg>
        <pc:spChg chg="add mod">
          <ac:chgData name="Ngoc, Ngo Thi Bich" userId="99755482-09cd-4bb7-ad8e-c7a1c8a1f435" providerId="ADAL" clId="{7D80CC17-8572-4BD3-B236-B2E25D18447B}" dt="2025-03-21T07:39:41.256" v="389" actId="1076"/>
          <ac:spMkLst>
            <pc:docMk/>
            <pc:sldMk cId="1006713747" sldId="764"/>
            <ac:spMk id="24" creationId="{EF8D15DB-1E60-44C9-E6CC-8B8CCF466510}"/>
          </ac:spMkLst>
        </pc:spChg>
        <pc:spChg chg="add mod">
          <ac:chgData name="Ngoc, Ngo Thi Bich" userId="99755482-09cd-4bb7-ad8e-c7a1c8a1f435" providerId="ADAL" clId="{7D80CC17-8572-4BD3-B236-B2E25D18447B}" dt="2025-03-21T07:40:48.915" v="452" actId="1076"/>
          <ac:spMkLst>
            <pc:docMk/>
            <pc:sldMk cId="1006713747" sldId="764"/>
            <ac:spMk id="26" creationId="{000B4DF7-603D-8B04-A614-9033DB7C58AC}"/>
          </ac:spMkLst>
        </pc:spChg>
        <pc:spChg chg="add mod">
          <ac:chgData name="Ngoc, Ngo Thi Bich" userId="99755482-09cd-4bb7-ad8e-c7a1c8a1f435" providerId="ADAL" clId="{7D80CC17-8572-4BD3-B236-B2E25D18447B}" dt="2025-03-21T07:41:02.144" v="454" actId="1076"/>
          <ac:spMkLst>
            <pc:docMk/>
            <pc:sldMk cId="1006713747" sldId="764"/>
            <ac:spMk id="28" creationId="{1039A2B0-BC4C-C7DA-8BE6-891369AC1BAD}"/>
          </ac:spMkLst>
        </pc:spChg>
        <pc:spChg chg="add mod">
          <ac:chgData name="Ngoc, Ngo Thi Bich" userId="99755482-09cd-4bb7-ad8e-c7a1c8a1f435" providerId="ADAL" clId="{7D80CC17-8572-4BD3-B236-B2E25D18447B}" dt="2025-03-21T07:41:17.488" v="456" actId="1076"/>
          <ac:spMkLst>
            <pc:docMk/>
            <pc:sldMk cId="1006713747" sldId="764"/>
            <ac:spMk id="30" creationId="{8D6B1695-A87B-B32A-08D6-890140465F7E}"/>
          </ac:spMkLst>
        </pc:spChg>
        <pc:spChg chg="add mod">
          <ac:chgData name="Ngoc, Ngo Thi Bich" userId="99755482-09cd-4bb7-ad8e-c7a1c8a1f435" providerId="ADAL" clId="{7D80CC17-8572-4BD3-B236-B2E25D18447B}" dt="2025-03-21T07:48:46.323" v="920" actId="2711"/>
          <ac:spMkLst>
            <pc:docMk/>
            <pc:sldMk cId="1006713747" sldId="764"/>
            <ac:spMk id="32" creationId="{E306AC9C-80D8-7943-AA1D-B604130C5EB5}"/>
          </ac:spMkLst>
        </pc:spChg>
        <pc:spChg chg="add del mod">
          <ac:chgData name="Ngoc, Ngo Thi Bich" userId="99755482-09cd-4bb7-ad8e-c7a1c8a1f435" providerId="ADAL" clId="{7D80CC17-8572-4BD3-B236-B2E25D18447B}" dt="2025-03-21T07:46:46.593" v="683" actId="478"/>
          <ac:spMkLst>
            <pc:docMk/>
            <pc:sldMk cId="1006713747" sldId="764"/>
            <ac:spMk id="34" creationId="{E130B0DB-8951-A07E-AD84-991D596439D2}"/>
          </ac:spMkLst>
        </pc:spChg>
        <pc:spChg chg="add del mod">
          <ac:chgData name="Ngoc, Ngo Thi Bich" userId="99755482-09cd-4bb7-ad8e-c7a1c8a1f435" providerId="ADAL" clId="{7D80CC17-8572-4BD3-B236-B2E25D18447B}" dt="2025-03-21T07:46:46.611" v="685"/>
          <ac:spMkLst>
            <pc:docMk/>
            <pc:sldMk cId="1006713747" sldId="764"/>
            <ac:spMk id="35" creationId="{871EF290-E47C-D5A9-9D20-359A8C94FEE8}"/>
          </ac:spMkLst>
        </pc:spChg>
        <pc:picChg chg="add mod">
          <ac:chgData name="Ngoc, Ngo Thi Bich" userId="99755482-09cd-4bb7-ad8e-c7a1c8a1f435" providerId="ADAL" clId="{7D80CC17-8572-4BD3-B236-B2E25D18447B}" dt="2025-03-21T07:39:41.256" v="389" actId="1076"/>
          <ac:picMkLst>
            <pc:docMk/>
            <pc:sldMk cId="1006713747" sldId="764"/>
            <ac:picMk id="10" creationId="{EC58B5B6-433F-34AD-A435-E856BCEFE78F}"/>
          </ac:picMkLst>
        </pc:picChg>
        <pc:picChg chg="del">
          <ac:chgData name="Ngoc, Ngo Thi Bich" userId="99755482-09cd-4bb7-ad8e-c7a1c8a1f435" providerId="ADAL" clId="{7D80CC17-8572-4BD3-B236-B2E25D18447B}" dt="2025-03-21T07:33:15.444" v="385" actId="478"/>
          <ac:picMkLst>
            <pc:docMk/>
            <pc:sldMk cId="1006713747" sldId="764"/>
            <ac:picMk id="11" creationId="{31358C23-211C-E77D-A52E-63280A6DB49D}"/>
          </ac:picMkLst>
        </pc:picChg>
        <pc:picChg chg="add mod">
          <ac:chgData name="Ngoc, Ngo Thi Bich" userId="99755482-09cd-4bb7-ad8e-c7a1c8a1f435" providerId="ADAL" clId="{7D80CC17-8572-4BD3-B236-B2E25D18447B}" dt="2025-03-21T07:40:48.915" v="452" actId="1076"/>
          <ac:picMkLst>
            <pc:docMk/>
            <pc:sldMk cId="1006713747" sldId="764"/>
            <ac:picMk id="25" creationId="{B4A7F173-D567-C59D-85DA-4209FC8FF8E9}"/>
          </ac:picMkLst>
        </pc:picChg>
        <pc:picChg chg="add mod">
          <ac:chgData name="Ngoc, Ngo Thi Bich" userId="99755482-09cd-4bb7-ad8e-c7a1c8a1f435" providerId="ADAL" clId="{7D80CC17-8572-4BD3-B236-B2E25D18447B}" dt="2025-03-21T07:41:02.144" v="454" actId="1076"/>
          <ac:picMkLst>
            <pc:docMk/>
            <pc:sldMk cId="1006713747" sldId="764"/>
            <ac:picMk id="27" creationId="{3D921573-DB7E-E298-5E93-B86570D41BCE}"/>
          </ac:picMkLst>
        </pc:picChg>
        <pc:picChg chg="add mod">
          <ac:chgData name="Ngoc, Ngo Thi Bich" userId="99755482-09cd-4bb7-ad8e-c7a1c8a1f435" providerId="ADAL" clId="{7D80CC17-8572-4BD3-B236-B2E25D18447B}" dt="2025-03-21T07:41:17.488" v="456" actId="1076"/>
          <ac:picMkLst>
            <pc:docMk/>
            <pc:sldMk cId="1006713747" sldId="764"/>
            <ac:picMk id="29" creationId="{4D6710FE-14F5-107A-6D7A-6349172CF33B}"/>
          </ac:picMkLst>
        </pc:picChg>
        <pc:picChg chg="add mod">
          <ac:chgData name="Ngoc, Ngo Thi Bich" userId="99755482-09cd-4bb7-ad8e-c7a1c8a1f435" providerId="ADAL" clId="{7D80CC17-8572-4BD3-B236-B2E25D18447B}" dt="2025-03-21T07:46:42.486" v="681" actId="1076"/>
          <ac:picMkLst>
            <pc:docMk/>
            <pc:sldMk cId="1006713747" sldId="764"/>
            <ac:picMk id="36" creationId="{B1215193-9509-B0D6-42E5-4333C4F3C286}"/>
          </ac:picMkLst>
        </pc:picChg>
      </pc:sldChg>
      <pc:sldChg chg="add del">
        <pc:chgData name="Ngoc, Ngo Thi Bich" userId="99755482-09cd-4bb7-ad8e-c7a1c8a1f435" providerId="ADAL" clId="{7D80CC17-8572-4BD3-B236-B2E25D18447B}" dt="2025-03-21T07:31:56.832" v="342"/>
        <pc:sldMkLst>
          <pc:docMk/>
          <pc:sldMk cId="1399220720" sldId="764"/>
        </pc:sldMkLst>
      </pc:sldChg>
      <pc:sldChg chg="addSp delSp modSp new del mod">
        <pc:chgData name="Ngoc, Ngo Thi Bich" userId="99755482-09cd-4bb7-ad8e-c7a1c8a1f435" providerId="ADAL" clId="{7D80CC17-8572-4BD3-B236-B2E25D18447B}" dt="2025-03-21T07:47:51.104" v="772" actId="47"/>
        <pc:sldMkLst>
          <pc:docMk/>
          <pc:sldMk cId="1870376314" sldId="765"/>
        </pc:sldMkLst>
        <pc:spChg chg="del">
          <ac:chgData name="Ngoc, Ngo Thi Bich" userId="99755482-09cd-4bb7-ad8e-c7a1c8a1f435" providerId="ADAL" clId="{7D80CC17-8572-4BD3-B236-B2E25D18447B}" dt="2025-03-21T07:44:00.348" v="575" actId="478"/>
          <ac:spMkLst>
            <pc:docMk/>
            <pc:sldMk cId="1870376314" sldId="765"/>
            <ac:spMk id="4" creationId="{F0CF4C77-A173-9BE9-A2EF-BF8E62A5C375}"/>
          </ac:spMkLst>
        </pc:spChg>
        <pc:spChg chg="add mod">
          <ac:chgData name="Ngoc, Ngo Thi Bich" userId="99755482-09cd-4bb7-ad8e-c7a1c8a1f435" providerId="ADAL" clId="{7D80CC17-8572-4BD3-B236-B2E25D18447B}" dt="2025-03-21T07:46:09.325" v="670" actId="164"/>
          <ac:spMkLst>
            <pc:docMk/>
            <pc:sldMk cId="1870376314" sldId="765"/>
            <ac:spMk id="7" creationId="{FF918562-22C0-E4BD-24C8-8604619F1DBE}"/>
          </ac:spMkLst>
        </pc:spChg>
        <pc:grpChg chg="add mod">
          <ac:chgData name="Ngoc, Ngo Thi Bich" userId="99755482-09cd-4bb7-ad8e-c7a1c8a1f435" providerId="ADAL" clId="{7D80CC17-8572-4BD3-B236-B2E25D18447B}" dt="2025-03-21T07:46:09.325" v="670" actId="164"/>
          <ac:grpSpMkLst>
            <pc:docMk/>
            <pc:sldMk cId="1870376314" sldId="765"/>
            <ac:grpSpMk id="10" creationId="{DEF46387-077D-6B33-C1AF-F58AD320CD09}"/>
          </ac:grpSpMkLst>
        </pc:grpChg>
        <pc:picChg chg="add mod">
          <ac:chgData name="Ngoc, Ngo Thi Bich" userId="99755482-09cd-4bb7-ad8e-c7a1c8a1f435" providerId="ADAL" clId="{7D80CC17-8572-4BD3-B236-B2E25D18447B}" dt="2025-03-21T07:46:09.325" v="670" actId="164"/>
          <ac:picMkLst>
            <pc:docMk/>
            <pc:sldMk cId="1870376314" sldId="765"/>
            <ac:picMk id="5" creationId="{3DB3A484-F4DE-AC0C-BD0D-A8685F699C9E}"/>
          </ac:picMkLst>
        </pc:picChg>
        <pc:picChg chg="add mod">
          <ac:chgData name="Ngoc, Ngo Thi Bich" userId="99755482-09cd-4bb7-ad8e-c7a1c8a1f435" providerId="ADAL" clId="{7D80CC17-8572-4BD3-B236-B2E25D18447B}" dt="2025-03-21T07:46:09.325" v="670" actId="164"/>
          <ac:picMkLst>
            <pc:docMk/>
            <pc:sldMk cId="1870376314" sldId="765"/>
            <ac:picMk id="6" creationId="{42A0D442-FFD9-A1B9-3ED2-F720188FAAFC}"/>
          </ac:picMkLst>
        </pc:picChg>
        <pc:picChg chg="add mod">
          <ac:chgData name="Ngoc, Ngo Thi Bich" userId="99755482-09cd-4bb7-ad8e-c7a1c8a1f435" providerId="ADAL" clId="{7D80CC17-8572-4BD3-B236-B2E25D18447B}" dt="2025-03-21T07:46:09.325" v="670" actId="164"/>
          <ac:picMkLst>
            <pc:docMk/>
            <pc:sldMk cId="1870376314" sldId="765"/>
            <ac:picMk id="8" creationId="{C34FB03F-495C-6263-505E-2D3502B5E7C3}"/>
          </ac:picMkLst>
        </pc:picChg>
        <pc:picChg chg="add mod">
          <ac:chgData name="Ngoc, Ngo Thi Bich" userId="99755482-09cd-4bb7-ad8e-c7a1c8a1f435" providerId="ADAL" clId="{7D80CC17-8572-4BD3-B236-B2E25D18447B}" dt="2025-03-21T07:46:09.325" v="670" actId="164"/>
          <ac:picMkLst>
            <pc:docMk/>
            <pc:sldMk cId="1870376314" sldId="765"/>
            <ac:picMk id="9" creationId="{6E2E06B0-CBE9-C581-6678-22B7FFDDFA5B}"/>
          </ac:picMkLst>
        </pc:picChg>
      </pc:sldChg>
      <pc:sldChg chg="addSp delSp modSp add mod modAnim">
        <pc:chgData name="Ngoc, Ngo Thi Bich" userId="99755482-09cd-4bb7-ad8e-c7a1c8a1f435" providerId="ADAL" clId="{7D80CC17-8572-4BD3-B236-B2E25D18447B}" dt="2025-03-21T08:03:24.350" v="1520" actId="14100"/>
        <pc:sldMkLst>
          <pc:docMk/>
          <pc:sldMk cId="2485196882" sldId="813"/>
        </pc:sldMkLst>
        <pc:spChg chg="mod">
          <ac:chgData name="Ngoc, Ngo Thi Bich" userId="99755482-09cd-4bb7-ad8e-c7a1c8a1f435" providerId="ADAL" clId="{7D80CC17-8572-4BD3-B236-B2E25D18447B}" dt="2025-03-21T08:03:13.030" v="1515" actId="6549"/>
          <ac:spMkLst>
            <pc:docMk/>
            <pc:sldMk cId="2485196882" sldId="813"/>
            <ac:spMk id="5" creationId="{9ADF50EC-C6BF-C4A5-495D-AD1D69A2B0A5}"/>
          </ac:spMkLst>
        </pc:spChg>
        <pc:spChg chg="add mod">
          <ac:chgData name="Ngoc, Ngo Thi Bich" userId="99755482-09cd-4bb7-ad8e-c7a1c8a1f435" providerId="ADAL" clId="{7D80CC17-8572-4BD3-B236-B2E25D18447B}" dt="2025-03-21T08:03:16.659" v="1516" actId="1076"/>
          <ac:spMkLst>
            <pc:docMk/>
            <pc:sldMk cId="2485196882" sldId="813"/>
            <ac:spMk id="9" creationId="{935E81BC-E181-9082-021A-1CDEDEC16014}"/>
          </ac:spMkLst>
        </pc:spChg>
        <pc:spChg chg="mod">
          <ac:chgData name="Ngoc, Ngo Thi Bich" userId="99755482-09cd-4bb7-ad8e-c7a1c8a1f435" providerId="ADAL" clId="{7D80CC17-8572-4BD3-B236-B2E25D18447B}" dt="2025-03-21T08:02:03.426" v="1494" actId="164"/>
          <ac:spMkLst>
            <pc:docMk/>
            <pc:sldMk cId="2485196882" sldId="813"/>
            <ac:spMk id="11" creationId="{56C93BB9-01EF-92A2-2E3D-A7B14E0B6769}"/>
          </ac:spMkLst>
        </pc:spChg>
        <pc:spChg chg="mod">
          <ac:chgData name="Ngoc, Ngo Thi Bich" userId="99755482-09cd-4bb7-ad8e-c7a1c8a1f435" providerId="ADAL" clId="{7D80CC17-8572-4BD3-B236-B2E25D18447B}" dt="2025-03-21T08:02:03.426" v="1494" actId="164"/>
          <ac:spMkLst>
            <pc:docMk/>
            <pc:sldMk cId="2485196882" sldId="813"/>
            <ac:spMk id="12" creationId="{FAE428C4-F122-7B88-2BD2-36761FD66D48}"/>
          </ac:spMkLst>
        </pc:spChg>
        <pc:spChg chg="mod">
          <ac:chgData name="Ngoc, Ngo Thi Bich" userId="99755482-09cd-4bb7-ad8e-c7a1c8a1f435" providerId="ADAL" clId="{7D80CC17-8572-4BD3-B236-B2E25D18447B}" dt="2025-03-21T08:02:03.426" v="1494" actId="164"/>
          <ac:spMkLst>
            <pc:docMk/>
            <pc:sldMk cId="2485196882" sldId="813"/>
            <ac:spMk id="13" creationId="{8E1FEC8A-14C7-21F2-33D9-0E45A8CBB54D}"/>
          </ac:spMkLst>
        </pc:spChg>
        <pc:spChg chg="add mod">
          <ac:chgData name="Ngoc, Ngo Thi Bich" userId="99755482-09cd-4bb7-ad8e-c7a1c8a1f435" providerId="ADAL" clId="{7D80CC17-8572-4BD3-B236-B2E25D18447B}" dt="2025-03-21T08:03:08.100" v="1514" actId="1076"/>
          <ac:spMkLst>
            <pc:docMk/>
            <pc:sldMk cId="2485196882" sldId="813"/>
            <ac:spMk id="16" creationId="{DB235494-902C-A939-B4B4-DF67126C7FD4}"/>
          </ac:spMkLst>
        </pc:spChg>
        <pc:spChg chg="mod">
          <ac:chgData name="Ngoc, Ngo Thi Bich" userId="99755482-09cd-4bb7-ad8e-c7a1c8a1f435" providerId="ADAL" clId="{7D80CC17-8572-4BD3-B236-B2E25D18447B}" dt="2025-03-21T08:02:41.663" v="1507" actId="1076"/>
          <ac:spMkLst>
            <pc:docMk/>
            <pc:sldMk cId="2485196882" sldId="813"/>
            <ac:spMk id="23" creationId="{046314CC-5BAB-6C17-F22C-6A2B68F0ED92}"/>
          </ac:spMkLst>
        </pc:spChg>
        <pc:grpChg chg="add del mod">
          <ac:chgData name="Ngoc, Ngo Thi Bich" userId="99755482-09cd-4bb7-ad8e-c7a1c8a1f435" providerId="ADAL" clId="{7D80CC17-8572-4BD3-B236-B2E25D18447B}" dt="2025-03-21T08:02:13.448" v="1496" actId="478"/>
          <ac:grpSpMkLst>
            <pc:docMk/>
            <pc:sldMk cId="2485196882" sldId="813"/>
            <ac:grpSpMk id="2" creationId="{5B3A6B46-3090-7A3E-AEBC-D3945F94F343}"/>
          </ac:grpSpMkLst>
        </pc:grpChg>
        <pc:picChg chg="mod">
          <ac:chgData name="Ngoc, Ngo Thi Bich" userId="99755482-09cd-4bb7-ad8e-c7a1c8a1f435" providerId="ADAL" clId="{7D80CC17-8572-4BD3-B236-B2E25D18447B}" dt="2025-03-21T08:02:03.426" v="1494" actId="164"/>
          <ac:picMkLst>
            <pc:docMk/>
            <pc:sldMk cId="2485196882" sldId="813"/>
            <ac:picMk id="3" creationId="{5800CE19-1914-AE28-EB49-E59E4BD70397}"/>
          </ac:picMkLst>
        </pc:picChg>
        <pc:picChg chg="add mod">
          <ac:chgData name="Ngoc, Ngo Thi Bich" userId="99755482-09cd-4bb7-ad8e-c7a1c8a1f435" providerId="ADAL" clId="{7D80CC17-8572-4BD3-B236-B2E25D18447B}" dt="2025-03-21T08:03:02.964" v="1513" actId="1076"/>
          <ac:picMkLst>
            <pc:docMk/>
            <pc:sldMk cId="2485196882" sldId="813"/>
            <ac:picMk id="7" creationId="{E193DAB9-39E5-B5E7-3F88-31248A07A98D}"/>
          </ac:picMkLst>
        </pc:picChg>
        <pc:picChg chg="add mod">
          <ac:chgData name="Ngoc, Ngo Thi Bich" userId="99755482-09cd-4bb7-ad8e-c7a1c8a1f435" providerId="ADAL" clId="{7D80CC17-8572-4BD3-B236-B2E25D18447B}" dt="2025-03-21T08:03:20.803" v="1518" actId="14100"/>
          <ac:picMkLst>
            <pc:docMk/>
            <pc:sldMk cId="2485196882" sldId="813"/>
            <ac:picMk id="10" creationId="{DCDF19E9-D6C4-4F4B-2064-43389D0035AB}"/>
          </ac:picMkLst>
        </pc:picChg>
        <pc:picChg chg="add mod">
          <ac:chgData name="Ngoc, Ngo Thi Bich" userId="99755482-09cd-4bb7-ad8e-c7a1c8a1f435" providerId="ADAL" clId="{7D80CC17-8572-4BD3-B236-B2E25D18447B}" dt="2025-03-21T08:03:24.350" v="1520" actId="14100"/>
          <ac:picMkLst>
            <pc:docMk/>
            <pc:sldMk cId="2485196882" sldId="813"/>
            <ac:picMk id="14" creationId="{2368B564-0B77-40F3-1576-55F3690E50E5}"/>
          </ac:picMkLst>
        </pc:picChg>
        <pc:cxnChg chg="mod">
          <ac:chgData name="Ngoc, Ngo Thi Bich" userId="99755482-09cd-4bb7-ad8e-c7a1c8a1f435" providerId="ADAL" clId="{7D80CC17-8572-4BD3-B236-B2E25D18447B}" dt="2025-03-21T08:02:03.426" v="1494" actId="164"/>
          <ac:cxnSpMkLst>
            <pc:docMk/>
            <pc:sldMk cId="2485196882" sldId="813"/>
            <ac:cxnSpMk id="4" creationId="{00C292B6-46AE-31AF-4A1F-8CD2E43051B3}"/>
          </ac:cxnSpMkLst>
        </pc:cxnChg>
        <pc:cxnChg chg="mod">
          <ac:chgData name="Ngoc, Ngo Thi Bich" userId="99755482-09cd-4bb7-ad8e-c7a1c8a1f435" providerId="ADAL" clId="{7D80CC17-8572-4BD3-B236-B2E25D18447B}" dt="2025-03-21T08:02:03.426" v="1494" actId="164"/>
          <ac:cxnSpMkLst>
            <pc:docMk/>
            <pc:sldMk cId="2485196882" sldId="813"/>
            <ac:cxnSpMk id="6" creationId="{F92D02BD-E876-B69D-A277-E2C0295958EF}"/>
          </ac:cxnSpMkLst>
        </pc:cxnChg>
        <pc:cxnChg chg="mod">
          <ac:chgData name="Ngoc, Ngo Thi Bich" userId="99755482-09cd-4bb7-ad8e-c7a1c8a1f435" providerId="ADAL" clId="{7D80CC17-8572-4BD3-B236-B2E25D18447B}" dt="2025-03-21T08:02:03.426" v="1494" actId="164"/>
          <ac:cxnSpMkLst>
            <pc:docMk/>
            <pc:sldMk cId="2485196882" sldId="813"/>
            <ac:cxnSpMk id="8" creationId="{BE1F3C79-4EDD-88EF-C98A-63CB4787033B}"/>
          </ac:cxnSpMkLst>
        </pc:cxnChg>
      </pc:sldChg>
      <pc:sldChg chg="addSp delSp modSp new mod">
        <pc:chgData name="Ngoc, Ngo Thi Bich" userId="99755482-09cd-4bb7-ad8e-c7a1c8a1f435" providerId="ADAL" clId="{7D80CC17-8572-4BD3-B236-B2E25D18447B}" dt="2025-03-21T09:29:05.200" v="2228"/>
        <pc:sldMkLst>
          <pc:docMk/>
          <pc:sldMk cId="580861410" sldId="814"/>
        </pc:sldMkLst>
        <pc:spChg chg="mod">
          <ac:chgData name="Ngoc, Ngo Thi Bich" userId="99755482-09cd-4bb7-ad8e-c7a1c8a1f435" providerId="ADAL" clId="{7D80CC17-8572-4BD3-B236-B2E25D18447B}" dt="2025-03-21T09:27:58.696" v="2227" actId="207"/>
          <ac:spMkLst>
            <pc:docMk/>
            <pc:sldMk cId="580861410" sldId="814"/>
            <ac:spMk id="2" creationId="{2C63E7BC-D79F-B55E-1544-A4A4B7B93753}"/>
          </ac:spMkLst>
        </pc:spChg>
        <pc:spChg chg="del">
          <ac:chgData name="Ngoc, Ngo Thi Bich" userId="99755482-09cd-4bb7-ad8e-c7a1c8a1f435" providerId="ADAL" clId="{7D80CC17-8572-4BD3-B236-B2E25D18447B}" dt="2025-03-21T09:24:43.293" v="2177" actId="478"/>
          <ac:spMkLst>
            <pc:docMk/>
            <pc:sldMk cId="580861410" sldId="814"/>
            <ac:spMk id="4" creationId="{BEFDAE9A-7614-1C86-DE61-7CDFCEA51672}"/>
          </ac:spMkLst>
        </pc:spChg>
        <pc:spChg chg="add mod">
          <ac:chgData name="Ngoc, Ngo Thi Bich" userId="99755482-09cd-4bb7-ad8e-c7a1c8a1f435" providerId="ADAL" clId="{7D80CC17-8572-4BD3-B236-B2E25D18447B}" dt="2025-03-21T09:27:48.097" v="2226" actId="20577"/>
          <ac:spMkLst>
            <pc:docMk/>
            <pc:sldMk cId="580861410" sldId="814"/>
            <ac:spMk id="10" creationId="{B143A061-4C65-1ACF-30FD-E7D6EBF2D286}"/>
          </ac:spMkLst>
        </pc:spChg>
        <pc:graphicFrameChg chg="add mod modGraphic">
          <ac:chgData name="Ngoc, Ngo Thi Bich" userId="99755482-09cd-4bb7-ad8e-c7a1c8a1f435" providerId="ADAL" clId="{7D80CC17-8572-4BD3-B236-B2E25D18447B}" dt="2025-03-21T09:29:05.200" v="2228"/>
          <ac:graphicFrameMkLst>
            <pc:docMk/>
            <pc:sldMk cId="580861410" sldId="814"/>
            <ac:graphicFrameMk id="9" creationId="{B9F02813-9665-0BD1-3083-B48195D93ED1}"/>
          </ac:graphicFrameMkLst>
        </pc:graphicFrameChg>
        <pc:picChg chg="add del mod">
          <ac:chgData name="Ngoc, Ngo Thi Bich" userId="99755482-09cd-4bb7-ad8e-c7a1c8a1f435" providerId="ADAL" clId="{7D80CC17-8572-4BD3-B236-B2E25D18447B}" dt="2025-03-21T09:24:56.600" v="2182" actId="21"/>
          <ac:picMkLst>
            <pc:docMk/>
            <pc:sldMk cId="580861410" sldId="814"/>
            <ac:picMk id="6" creationId="{80B45274-C2C9-50A3-9AD0-3DDE98F1F8D2}"/>
          </ac:picMkLst>
        </pc:picChg>
        <pc:picChg chg="add mod">
          <ac:chgData name="Ngoc, Ngo Thi Bich" userId="99755482-09cd-4bb7-ad8e-c7a1c8a1f435" providerId="ADAL" clId="{7D80CC17-8572-4BD3-B236-B2E25D18447B}" dt="2025-03-21T09:26:47.044" v="2211" actId="1076"/>
          <ac:picMkLst>
            <pc:docMk/>
            <pc:sldMk cId="580861410" sldId="814"/>
            <ac:picMk id="8" creationId="{80B45274-C2C9-50A3-9AD0-3DDE98F1F8D2}"/>
          </ac:picMkLst>
        </pc:picChg>
      </pc:sldChg>
      <pc:sldChg chg="modSp new del mod">
        <pc:chgData name="Ngoc, Ngo Thi Bich" userId="99755482-09cd-4bb7-ad8e-c7a1c8a1f435" providerId="ADAL" clId="{7D80CC17-8572-4BD3-B236-B2E25D18447B}" dt="2025-03-21T08:21:46.602" v="1981" actId="47"/>
        <pc:sldMkLst>
          <pc:docMk/>
          <pc:sldMk cId="1129401830" sldId="814"/>
        </pc:sldMkLst>
        <pc:spChg chg="mod">
          <ac:chgData name="Ngoc, Ngo Thi Bich" userId="99755482-09cd-4bb7-ad8e-c7a1c8a1f435" providerId="ADAL" clId="{7D80CC17-8572-4BD3-B236-B2E25D18447B}" dt="2025-03-21T08:21:18.143" v="1980" actId="20577"/>
          <ac:spMkLst>
            <pc:docMk/>
            <pc:sldMk cId="1129401830" sldId="814"/>
            <ac:spMk id="2" creationId="{984515C4-10CB-07B7-EDC3-696C28A1F145}"/>
          </ac:spMkLst>
        </pc:spChg>
      </pc:sldChg>
      <pc:sldChg chg="new del">
        <pc:chgData name="Ngoc, Ngo Thi Bich" userId="99755482-09cd-4bb7-ad8e-c7a1c8a1f435" providerId="ADAL" clId="{7D80CC17-8572-4BD3-B236-B2E25D18447B}" dt="2025-03-21T08:17:51.084" v="1954" actId="47"/>
        <pc:sldMkLst>
          <pc:docMk/>
          <pc:sldMk cId="1288128246" sldId="814"/>
        </pc:sldMkLst>
      </pc:sldChg>
      <pc:sldChg chg="addSp delSp modSp new del mod modClrScheme chgLayout">
        <pc:chgData name="Ngoc, Ngo Thi Bich" userId="99755482-09cd-4bb7-ad8e-c7a1c8a1f435" providerId="ADAL" clId="{7D80CC17-8572-4BD3-B236-B2E25D18447B}" dt="2025-03-21T08:23:25.850" v="2009" actId="47"/>
        <pc:sldMkLst>
          <pc:docMk/>
          <pc:sldMk cId="1995760008" sldId="814"/>
        </pc:sldMkLst>
        <pc:spChg chg="mod ord">
          <ac:chgData name="Ngoc, Ngo Thi Bich" userId="99755482-09cd-4bb7-ad8e-c7a1c8a1f435" providerId="ADAL" clId="{7D80CC17-8572-4BD3-B236-B2E25D18447B}" dt="2025-03-21T08:22:03.233" v="1983" actId="700"/>
          <ac:spMkLst>
            <pc:docMk/>
            <pc:sldMk cId="1995760008" sldId="814"/>
            <ac:spMk id="2" creationId="{B10E5692-1FB5-F1C4-1B3C-CD009F256407}"/>
          </ac:spMkLst>
        </pc:spChg>
        <pc:spChg chg="del">
          <ac:chgData name="Ngoc, Ngo Thi Bich" userId="99755482-09cd-4bb7-ad8e-c7a1c8a1f435" providerId="ADAL" clId="{7D80CC17-8572-4BD3-B236-B2E25D18447B}" dt="2025-03-21T08:22:03.233" v="1983" actId="700"/>
          <ac:spMkLst>
            <pc:docMk/>
            <pc:sldMk cId="1995760008" sldId="814"/>
            <ac:spMk id="3" creationId="{51D83E7E-A0EA-FEE6-3E8B-A153908359D2}"/>
          </ac:spMkLst>
        </pc:spChg>
        <pc:spChg chg="del mod ord">
          <ac:chgData name="Ngoc, Ngo Thi Bich" userId="99755482-09cd-4bb7-ad8e-c7a1c8a1f435" providerId="ADAL" clId="{7D80CC17-8572-4BD3-B236-B2E25D18447B}" dt="2025-03-21T08:22:03.233" v="1983" actId="700"/>
          <ac:spMkLst>
            <pc:docMk/>
            <pc:sldMk cId="1995760008" sldId="814"/>
            <ac:spMk id="4" creationId="{231BD8F4-C568-EF87-346C-D7A931DE5602}"/>
          </ac:spMkLst>
        </pc:spChg>
        <pc:spChg chg="add mod ord">
          <ac:chgData name="Ngoc, Ngo Thi Bich" userId="99755482-09cd-4bb7-ad8e-c7a1c8a1f435" providerId="ADAL" clId="{7D80CC17-8572-4BD3-B236-B2E25D18447B}" dt="2025-03-21T08:23:18.028" v="2008" actId="2711"/>
          <ac:spMkLst>
            <pc:docMk/>
            <pc:sldMk cId="1995760008" sldId="814"/>
            <ac:spMk id="5" creationId="{4E9C79A6-41F9-285B-FFD0-93ED4382BEC5}"/>
          </ac:spMkLst>
        </pc:spChg>
        <pc:spChg chg="add mod ord">
          <ac:chgData name="Ngoc, Ngo Thi Bich" userId="99755482-09cd-4bb7-ad8e-c7a1c8a1f435" providerId="ADAL" clId="{7D80CC17-8572-4BD3-B236-B2E25D18447B}" dt="2025-03-21T08:22:03.233" v="1983" actId="700"/>
          <ac:spMkLst>
            <pc:docMk/>
            <pc:sldMk cId="1995760008" sldId="814"/>
            <ac:spMk id="6" creationId="{BCAFE1B9-F692-CFE7-1229-1C595CCA9A74}"/>
          </ac:spMkLst>
        </pc:spChg>
      </pc:sldChg>
      <pc:sldMasterChg chg="del delSldLayout">
        <pc:chgData name="Ngoc, Ngo Thi Bich" userId="99755482-09cd-4bb7-ad8e-c7a1c8a1f435" providerId="ADAL" clId="{7D80CC17-8572-4BD3-B236-B2E25D18447B}" dt="2025-03-21T07:48:01.492" v="773" actId="47"/>
        <pc:sldMasterMkLst>
          <pc:docMk/>
          <pc:sldMasterMk cId="1112955159" sldId="2147483825"/>
        </pc:sldMasterMkLst>
        <pc:sldLayoutChg chg="del">
          <pc:chgData name="Ngoc, Ngo Thi Bich" userId="99755482-09cd-4bb7-ad8e-c7a1c8a1f435" providerId="ADAL" clId="{7D80CC17-8572-4BD3-B236-B2E25D18447B}" dt="2025-03-21T07:48:01.492" v="773" actId="47"/>
          <pc:sldLayoutMkLst>
            <pc:docMk/>
            <pc:sldMasterMk cId="1112955159" sldId="2147483825"/>
            <pc:sldLayoutMk cId="2316198043" sldId="2147483826"/>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075416784" sldId="2147483827"/>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445181740" sldId="2147483828"/>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674642942" sldId="2147483829"/>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871513982" sldId="2147483830"/>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745028099" sldId="2147483831"/>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002548200" sldId="2147483832"/>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773371539" sldId="2147483833"/>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33954447" sldId="2147483834"/>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698899502" sldId="2147483835"/>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171975958" sldId="2147483836"/>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038888133" sldId="2147483837"/>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593240169" sldId="2147483838"/>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039966611" sldId="2147483839"/>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352875983" sldId="2147483840"/>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346260704" sldId="2147483841"/>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483107770" sldId="2147483842"/>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424723470" sldId="2147483843"/>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202503598" sldId="2147483844"/>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370118776" sldId="2147483845"/>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580399419" sldId="2147483846"/>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450194375" sldId="2147483847"/>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03138272" sldId="2147483848"/>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549537134" sldId="2147483849"/>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649975179" sldId="2147483850"/>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36906231" sldId="2147483851"/>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08571333" sldId="2147483852"/>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826828341" sldId="2147483853"/>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70960803" sldId="2147483854"/>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201817746" sldId="2147483855"/>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830856952" sldId="2147483856"/>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498765184" sldId="2147483857"/>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4017824451" sldId="2147483858"/>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3460094625" sldId="2147483859"/>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288090387" sldId="2147483860"/>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2737753599" sldId="2147483861"/>
          </pc:sldLayoutMkLst>
        </pc:sldLayoutChg>
        <pc:sldLayoutChg chg="del">
          <pc:chgData name="Ngoc, Ngo Thi Bich" userId="99755482-09cd-4bb7-ad8e-c7a1c8a1f435" providerId="ADAL" clId="{7D80CC17-8572-4BD3-B236-B2E25D18447B}" dt="2025-03-21T07:48:01.492" v="773" actId="47"/>
          <pc:sldLayoutMkLst>
            <pc:docMk/>
            <pc:sldMasterMk cId="1112955159" sldId="2147483825"/>
            <pc:sldLayoutMk cId="1319619967" sldId="2147483862"/>
          </pc:sldLayoutMkLst>
        </pc:sldLayoutChg>
      </pc:sldMasterChg>
    </pc:docChg>
  </pc:docChgLst>
  <pc:docChgLst>
    <pc:chgData name="Ngoc, Ngo Thi Bich" userId="S::ntbngoc@vilube.com.vn::99755482-09cd-4bb7-ad8e-c7a1c8a1f435" providerId="AD" clId="Web-{118C9C0F-C47D-232F-7381-A38EDD0E1604}"/>
    <pc:docChg chg="modSld sldOrd">
      <pc:chgData name="Ngoc, Ngo Thi Bich" userId="S::ntbngoc@vilube.com.vn::99755482-09cd-4bb7-ad8e-c7a1c8a1f435" providerId="AD" clId="Web-{118C9C0F-C47D-232F-7381-A38EDD0E1604}" dt="2025-03-07T07:30:18.075" v="64" actId="20577"/>
      <pc:docMkLst>
        <pc:docMk/>
      </pc:docMkLst>
      <pc:sldChg chg="mod ord modShow">
        <pc:chgData name="Ngoc, Ngo Thi Bich" userId="S::ntbngoc@vilube.com.vn::99755482-09cd-4bb7-ad8e-c7a1c8a1f435" providerId="AD" clId="Web-{118C9C0F-C47D-232F-7381-A38EDD0E1604}" dt="2025-03-07T07:27:54.104" v="3"/>
        <pc:sldMkLst>
          <pc:docMk/>
          <pc:sldMk cId="775798990" sldId="718"/>
        </pc:sldMkLst>
      </pc:sldChg>
      <pc:sldChg chg="modSp">
        <pc:chgData name="Ngoc, Ngo Thi Bich" userId="S::ntbngoc@vilube.com.vn::99755482-09cd-4bb7-ad8e-c7a1c8a1f435" providerId="AD" clId="Web-{118C9C0F-C47D-232F-7381-A38EDD0E1604}" dt="2025-03-07T07:30:18.075" v="64" actId="20577"/>
        <pc:sldMkLst>
          <pc:docMk/>
          <pc:sldMk cId="542807629" sldId="754"/>
        </pc:sldMkLst>
      </pc:sldChg>
      <pc:sldChg chg="mod modShow">
        <pc:chgData name="Ngoc, Ngo Thi Bich" userId="S::ntbngoc@vilube.com.vn::99755482-09cd-4bb7-ad8e-c7a1c8a1f435" providerId="AD" clId="Web-{118C9C0F-C47D-232F-7381-A38EDD0E1604}" dt="2025-03-07T07:27:31.244" v="1"/>
        <pc:sldMkLst>
          <pc:docMk/>
          <pc:sldMk cId="558167529" sldId="756"/>
        </pc:sldMkLst>
      </pc:sldChg>
    </pc:docChg>
  </pc:docChgLst>
  <pc:docChgLst>
    <pc:chgData name="Khoa, Tran Dang" userId="S::tdkhoa@vilube.com.vn::7c6b15a9-e7f0-42f7-bac2-525f1452e009" providerId="AD" clId="Web-{C3C15765-D85E-0D30-71E1-2769E7E6F7A9}"/>
    <pc:docChg chg="modSld">
      <pc:chgData name="Khoa, Tran Dang" userId="S::tdkhoa@vilube.com.vn::7c6b15a9-e7f0-42f7-bac2-525f1452e009" providerId="AD" clId="Web-{C3C15765-D85E-0D30-71E1-2769E7E6F7A9}" dt="2024-07-06T07:30:34.722" v="162" actId="20577"/>
      <pc:docMkLst>
        <pc:docMk/>
      </pc:docMkLst>
      <pc:sldChg chg="modSp">
        <pc:chgData name="Khoa, Tran Dang" userId="S::tdkhoa@vilube.com.vn::7c6b15a9-e7f0-42f7-bac2-525f1452e009" providerId="AD" clId="Web-{C3C15765-D85E-0D30-71E1-2769E7E6F7A9}" dt="2024-07-06T07:30:34.722" v="162" actId="20577"/>
        <pc:sldMkLst>
          <pc:docMk/>
          <pc:sldMk cId="2237573784" sldId="752"/>
        </pc:sldMkLst>
      </pc:sldChg>
      <pc:sldChg chg="modSp">
        <pc:chgData name="Khoa, Tran Dang" userId="S::tdkhoa@vilube.com.vn::7c6b15a9-e7f0-42f7-bac2-525f1452e009" providerId="AD" clId="Web-{C3C15765-D85E-0D30-71E1-2769E7E6F7A9}" dt="2024-07-06T07:27:43.332" v="46" actId="20577"/>
        <pc:sldMkLst>
          <pc:docMk/>
          <pc:sldMk cId="542807629" sldId="754"/>
        </pc:sldMkLst>
      </pc:sldChg>
    </pc:docChg>
  </pc:docChgLst>
  <pc:docChgLst>
    <pc:chgData name="Kiet, Ly Tuan" userId="757e0198-1ee5-45d0-8daa-e13db9f940fd" providerId="ADAL" clId="{334B0C0E-6E0D-439B-8800-EB61F037965C}"/>
    <pc:docChg chg="undo redo custSel addSld delSld modSld sldOrd">
      <pc:chgData name="Kiet, Ly Tuan" userId="757e0198-1ee5-45d0-8daa-e13db9f940fd" providerId="ADAL" clId="{334B0C0E-6E0D-439B-8800-EB61F037965C}" dt="2024-06-25T10:20:30.459" v="4104" actId="20577"/>
      <pc:docMkLst>
        <pc:docMk/>
      </pc:docMkLst>
      <pc:sldChg chg="modSp mod">
        <pc:chgData name="Kiet, Ly Tuan" userId="757e0198-1ee5-45d0-8daa-e13db9f940fd" providerId="ADAL" clId="{334B0C0E-6E0D-439B-8800-EB61F037965C}" dt="2024-06-25T10:18:40.480" v="4102" actId="20577"/>
        <pc:sldMkLst>
          <pc:docMk/>
          <pc:sldMk cId="3394087854" sldId="716"/>
        </pc:sldMkLst>
      </pc:sldChg>
      <pc:sldChg chg="modSp mod">
        <pc:chgData name="Kiet, Ly Tuan" userId="757e0198-1ee5-45d0-8daa-e13db9f940fd" providerId="ADAL" clId="{334B0C0E-6E0D-439B-8800-EB61F037965C}" dt="2024-06-25T06:50:17.497" v="3789" actId="20577"/>
        <pc:sldMkLst>
          <pc:docMk/>
          <pc:sldMk cId="775798990" sldId="718"/>
        </pc:sldMkLst>
      </pc:sldChg>
      <pc:sldChg chg="del">
        <pc:chgData name="Kiet, Ly Tuan" userId="757e0198-1ee5-45d0-8daa-e13db9f940fd" providerId="ADAL" clId="{334B0C0E-6E0D-439B-8800-EB61F037965C}" dt="2024-06-23T09:35:03.194" v="3456" actId="47"/>
        <pc:sldMkLst>
          <pc:docMk/>
          <pc:sldMk cId="1187650101" sldId="736"/>
        </pc:sldMkLst>
      </pc:sldChg>
      <pc:sldChg chg="del">
        <pc:chgData name="Kiet, Ly Tuan" userId="757e0198-1ee5-45d0-8daa-e13db9f940fd" providerId="ADAL" clId="{334B0C0E-6E0D-439B-8800-EB61F037965C}" dt="2024-06-23T09:20:35.397" v="1992" actId="47"/>
        <pc:sldMkLst>
          <pc:docMk/>
          <pc:sldMk cId="3272792526" sldId="737"/>
        </pc:sldMkLst>
      </pc:sldChg>
      <pc:sldChg chg="del">
        <pc:chgData name="Kiet, Ly Tuan" userId="757e0198-1ee5-45d0-8daa-e13db9f940fd" providerId="ADAL" clId="{334B0C0E-6E0D-439B-8800-EB61F037965C}" dt="2024-06-23T09:35:03.797" v="3457" actId="47"/>
        <pc:sldMkLst>
          <pc:docMk/>
          <pc:sldMk cId="2512283584" sldId="739"/>
        </pc:sldMkLst>
      </pc:sldChg>
      <pc:sldChg chg="modSp mod">
        <pc:chgData name="Kiet, Ly Tuan" userId="757e0198-1ee5-45d0-8daa-e13db9f940fd" providerId="ADAL" clId="{334B0C0E-6E0D-439B-8800-EB61F037965C}" dt="2024-06-25T06:51:38.433" v="3833" actId="20577"/>
        <pc:sldMkLst>
          <pc:docMk/>
          <pc:sldMk cId="797672666" sldId="740"/>
        </pc:sldMkLst>
      </pc:sldChg>
      <pc:sldChg chg="del">
        <pc:chgData name="Kiet, Ly Tuan" userId="757e0198-1ee5-45d0-8daa-e13db9f940fd" providerId="ADAL" clId="{334B0C0E-6E0D-439B-8800-EB61F037965C}" dt="2024-06-23T09:20:34.494" v="1991" actId="47"/>
        <pc:sldMkLst>
          <pc:docMk/>
          <pc:sldMk cId="4120501596" sldId="741"/>
        </pc:sldMkLst>
      </pc:sldChg>
      <pc:sldChg chg="del">
        <pc:chgData name="Kiet, Ly Tuan" userId="757e0198-1ee5-45d0-8daa-e13db9f940fd" providerId="ADAL" clId="{334B0C0E-6E0D-439B-8800-EB61F037965C}" dt="2024-06-23T09:20:33.981" v="1990" actId="47"/>
        <pc:sldMkLst>
          <pc:docMk/>
          <pc:sldMk cId="2913512233" sldId="742"/>
        </pc:sldMkLst>
      </pc:sldChg>
      <pc:sldChg chg="modSp add mod">
        <pc:chgData name="Kiet, Ly Tuan" userId="757e0198-1ee5-45d0-8daa-e13db9f940fd" providerId="ADAL" clId="{334B0C0E-6E0D-439B-8800-EB61F037965C}" dt="2024-06-25T10:20:03.351" v="4103" actId="20577"/>
        <pc:sldMkLst>
          <pc:docMk/>
          <pc:sldMk cId="3165121777" sldId="743"/>
        </pc:sldMkLst>
      </pc:sldChg>
      <pc:sldChg chg="modSp add mod">
        <pc:chgData name="Kiet, Ly Tuan" userId="757e0198-1ee5-45d0-8daa-e13db9f940fd" providerId="ADAL" clId="{334B0C0E-6E0D-439B-8800-EB61F037965C}" dt="2024-06-25T10:06:52.087" v="3935" actId="20577"/>
        <pc:sldMkLst>
          <pc:docMk/>
          <pc:sldMk cId="3702016365" sldId="744"/>
        </pc:sldMkLst>
      </pc:sldChg>
      <pc:sldChg chg="modSp add mod">
        <pc:chgData name="Kiet, Ly Tuan" userId="757e0198-1ee5-45d0-8daa-e13db9f940fd" providerId="ADAL" clId="{334B0C0E-6E0D-439B-8800-EB61F037965C}" dt="2024-06-25T10:09:32.579" v="3958" actId="20577"/>
        <pc:sldMkLst>
          <pc:docMk/>
          <pc:sldMk cId="3338068279" sldId="745"/>
        </pc:sldMkLst>
      </pc:sldChg>
      <pc:sldChg chg="modSp add mod ord">
        <pc:chgData name="Kiet, Ly Tuan" userId="757e0198-1ee5-45d0-8daa-e13db9f940fd" providerId="ADAL" clId="{334B0C0E-6E0D-439B-8800-EB61F037965C}" dt="2024-06-25T10:07:00.820" v="3941" actId="20577"/>
        <pc:sldMkLst>
          <pc:docMk/>
          <pc:sldMk cId="1182182219" sldId="746"/>
        </pc:sldMkLst>
      </pc:sldChg>
      <pc:sldChg chg="modSp add mod">
        <pc:chgData name="Kiet, Ly Tuan" userId="757e0198-1ee5-45d0-8daa-e13db9f940fd" providerId="ADAL" clId="{334B0C0E-6E0D-439B-8800-EB61F037965C}" dt="2024-06-25T10:10:04.422" v="3966" actId="20577"/>
        <pc:sldMkLst>
          <pc:docMk/>
          <pc:sldMk cId="2059682440" sldId="747"/>
        </pc:sldMkLst>
      </pc:sldChg>
      <pc:sldChg chg="modSp add mod">
        <pc:chgData name="Kiet, Ly Tuan" userId="757e0198-1ee5-45d0-8daa-e13db9f940fd" providerId="ADAL" clId="{334B0C0E-6E0D-439B-8800-EB61F037965C}" dt="2024-06-25T10:13:47.296" v="3968" actId="20577"/>
        <pc:sldMkLst>
          <pc:docMk/>
          <pc:sldMk cId="2558095389" sldId="748"/>
        </pc:sldMkLst>
      </pc:sldChg>
      <pc:sldChg chg="modSp add mod">
        <pc:chgData name="Kiet, Ly Tuan" userId="757e0198-1ee5-45d0-8daa-e13db9f940fd" providerId="ADAL" clId="{334B0C0E-6E0D-439B-8800-EB61F037965C}" dt="2024-06-25T10:14:43.929" v="4080" actId="20577"/>
        <pc:sldMkLst>
          <pc:docMk/>
          <pc:sldMk cId="1623817725" sldId="749"/>
        </pc:sldMkLst>
      </pc:sldChg>
      <pc:sldChg chg="modSp add mod">
        <pc:chgData name="Kiet, Ly Tuan" userId="757e0198-1ee5-45d0-8daa-e13db9f940fd" providerId="ADAL" clId="{334B0C0E-6E0D-439B-8800-EB61F037965C}" dt="2024-06-25T10:15:30.957" v="4083" actId="20577"/>
        <pc:sldMkLst>
          <pc:docMk/>
          <pc:sldMk cId="3170075011" sldId="750"/>
        </pc:sldMkLst>
      </pc:sldChg>
      <pc:sldChg chg="modSp add mod">
        <pc:chgData name="Kiet, Ly Tuan" userId="757e0198-1ee5-45d0-8daa-e13db9f940fd" providerId="ADAL" clId="{334B0C0E-6E0D-439B-8800-EB61F037965C}" dt="2024-06-25T10:15:37.970" v="4085" actId="20577"/>
        <pc:sldMkLst>
          <pc:docMk/>
          <pc:sldMk cId="3349474406" sldId="751"/>
        </pc:sldMkLst>
      </pc:sldChg>
      <pc:sldChg chg="addSp delSp modSp add mod">
        <pc:chgData name="Kiet, Ly Tuan" userId="757e0198-1ee5-45d0-8daa-e13db9f940fd" providerId="ADAL" clId="{334B0C0E-6E0D-439B-8800-EB61F037965C}" dt="2024-06-23T09:34:55.233" v="3455" actId="207"/>
        <pc:sldMkLst>
          <pc:docMk/>
          <pc:sldMk cId="2237573784" sldId="752"/>
        </pc:sldMkLst>
      </pc:sldChg>
      <pc:sldChg chg="modSp add mod ord">
        <pc:chgData name="Kiet, Ly Tuan" userId="757e0198-1ee5-45d0-8daa-e13db9f940fd" providerId="ADAL" clId="{334B0C0E-6E0D-439B-8800-EB61F037965C}" dt="2024-06-25T10:07:17.618" v="3949" actId="20577"/>
        <pc:sldMkLst>
          <pc:docMk/>
          <pc:sldMk cId="745490171" sldId="753"/>
        </pc:sldMkLst>
      </pc:sldChg>
      <pc:sldChg chg="modSp add mod">
        <pc:chgData name="Kiet, Ly Tuan" userId="757e0198-1ee5-45d0-8daa-e13db9f940fd" providerId="ADAL" clId="{334B0C0E-6E0D-439B-8800-EB61F037965C}" dt="2024-06-25T10:20:30.459" v="4104" actId="20577"/>
        <pc:sldMkLst>
          <pc:docMk/>
          <pc:sldMk cId="542807629" sldId="754"/>
        </pc:sldMkLst>
      </pc:sldChg>
    </pc:docChg>
  </pc:docChgLst>
  <pc:docChgLst>
    <pc:chgData name="Kiet, Ly Tuan" userId="757e0198-1ee5-45d0-8daa-e13db9f940fd" providerId="ADAL" clId="{F7C4E730-B5FF-42FE-AD69-3E5D63BA8E1D}"/>
    <pc:docChg chg="undo custSel modSld">
      <pc:chgData name="Kiet, Ly Tuan" userId="757e0198-1ee5-45d0-8daa-e13db9f940fd" providerId="ADAL" clId="{F7C4E730-B5FF-42FE-AD69-3E5D63BA8E1D}" dt="2024-09-06T10:15:01.578" v="2634" actId="20577"/>
      <pc:docMkLst>
        <pc:docMk/>
      </pc:docMkLst>
      <pc:sldChg chg="modSp mod">
        <pc:chgData name="Kiet, Ly Tuan" userId="757e0198-1ee5-45d0-8daa-e13db9f940fd" providerId="ADAL" clId="{F7C4E730-B5FF-42FE-AD69-3E5D63BA8E1D}" dt="2024-09-06T08:06:43.302" v="423" actId="113"/>
        <pc:sldMkLst>
          <pc:docMk/>
          <pc:sldMk cId="3165121777" sldId="743"/>
        </pc:sldMkLst>
      </pc:sldChg>
      <pc:sldChg chg="modSp mod">
        <pc:chgData name="Kiet, Ly Tuan" userId="757e0198-1ee5-45d0-8daa-e13db9f940fd" providerId="ADAL" clId="{F7C4E730-B5FF-42FE-AD69-3E5D63BA8E1D}" dt="2024-09-06T08:36:16.536" v="1416" actId="20577"/>
        <pc:sldMkLst>
          <pc:docMk/>
          <pc:sldMk cId="3702016365" sldId="744"/>
        </pc:sldMkLst>
      </pc:sldChg>
      <pc:sldChg chg="modSp mod">
        <pc:chgData name="Kiet, Ly Tuan" userId="757e0198-1ee5-45d0-8daa-e13db9f940fd" providerId="ADAL" clId="{F7C4E730-B5FF-42FE-AD69-3E5D63BA8E1D}" dt="2024-09-06T09:25:19.748" v="2455" actId="113"/>
        <pc:sldMkLst>
          <pc:docMk/>
          <pc:sldMk cId="3338068279" sldId="745"/>
        </pc:sldMkLst>
      </pc:sldChg>
      <pc:sldChg chg="modSp mod">
        <pc:chgData name="Kiet, Ly Tuan" userId="757e0198-1ee5-45d0-8daa-e13db9f940fd" providerId="ADAL" clId="{F7C4E730-B5FF-42FE-AD69-3E5D63BA8E1D}" dt="2024-09-06T08:56:10.934" v="1769" actId="20577"/>
        <pc:sldMkLst>
          <pc:docMk/>
          <pc:sldMk cId="1182182219" sldId="746"/>
        </pc:sldMkLst>
      </pc:sldChg>
      <pc:sldChg chg="modSp mod">
        <pc:chgData name="Kiet, Ly Tuan" userId="757e0198-1ee5-45d0-8daa-e13db9f940fd" providerId="ADAL" clId="{F7C4E730-B5FF-42FE-AD69-3E5D63BA8E1D}" dt="2024-09-06T09:28:46.419" v="2461" actId="20577"/>
        <pc:sldMkLst>
          <pc:docMk/>
          <pc:sldMk cId="2059682440" sldId="747"/>
        </pc:sldMkLst>
      </pc:sldChg>
      <pc:sldChg chg="modSp mod">
        <pc:chgData name="Kiet, Ly Tuan" userId="757e0198-1ee5-45d0-8daa-e13db9f940fd" providerId="ADAL" clId="{F7C4E730-B5FF-42FE-AD69-3E5D63BA8E1D}" dt="2024-09-06T09:31:30.361" v="2466" actId="113"/>
        <pc:sldMkLst>
          <pc:docMk/>
          <pc:sldMk cId="2558095389" sldId="748"/>
        </pc:sldMkLst>
      </pc:sldChg>
      <pc:sldChg chg="modSp mod">
        <pc:chgData name="Kiet, Ly Tuan" userId="757e0198-1ee5-45d0-8daa-e13db9f940fd" providerId="ADAL" clId="{F7C4E730-B5FF-42FE-AD69-3E5D63BA8E1D}" dt="2024-09-06T09:40:47.715" v="2469" actId="113"/>
        <pc:sldMkLst>
          <pc:docMk/>
          <pc:sldMk cId="1623817725" sldId="749"/>
        </pc:sldMkLst>
      </pc:sldChg>
      <pc:sldChg chg="modSp mod">
        <pc:chgData name="Kiet, Ly Tuan" userId="757e0198-1ee5-45d0-8daa-e13db9f940fd" providerId="ADAL" clId="{F7C4E730-B5FF-42FE-AD69-3E5D63BA8E1D}" dt="2024-09-06T10:09:25.079" v="2616" actId="20577"/>
        <pc:sldMkLst>
          <pc:docMk/>
          <pc:sldMk cId="3170075011" sldId="750"/>
        </pc:sldMkLst>
      </pc:sldChg>
      <pc:sldChg chg="modSp mod">
        <pc:chgData name="Kiet, Ly Tuan" userId="757e0198-1ee5-45d0-8daa-e13db9f940fd" providerId="ADAL" clId="{F7C4E730-B5FF-42FE-AD69-3E5D63BA8E1D}" dt="2024-09-06T10:13:50.341" v="2621" actId="400"/>
        <pc:sldMkLst>
          <pc:docMk/>
          <pc:sldMk cId="3349474406" sldId="751"/>
        </pc:sldMkLst>
      </pc:sldChg>
      <pc:sldChg chg="modSp mod">
        <pc:chgData name="Kiet, Ly Tuan" userId="757e0198-1ee5-45d0-8daa-e13db9f940fd" providerId="ADAL" clId="{F7C4E730-B5FF-42FE-AD69-3E5D63BA8E1D}" dt="2024-09-06T10:15:01.578" v="2634" actId="20577"/>
        <pc:sldMkLst>
          <pc:docMk/>
          <pc:sldMk cId="2237573784" sldId="752"/>
        </pc:sldMkLst>
      </pc:sldChg>
      <pc:sldChg chg="modSp mod">
        <pc:chgData name="Kiet, Ly Tuan" userId="757e0198-1ee5-45d0-8daa-e13db9f940fd" providerId="ADAL" clId="{F7C4E730-B5FF-42FE-AD69-3E5D63BA8E1D}" dt="2024-09-06T09:10:22.670" v="2222" actId="20577"/>
        <pc:sldMkLst>
          <pc:docMk/>
          <pc:sldMk cId="745490171" sldId="753"/>
        </pc:sldMkLst>
      </pc:sldChg>
      <pc:sldChg chg="modSp mod">
        <pc:chgData name="Kiet, Ly Tuan" userId="757e0198-1ee5-45d0-8daa-e13db9f940fd" providerId="ADAL" clId="{F7C4E730-B5FF-42FE-AD69-3E5D63BA8E1D}" dt="2024-09-06T10:09:15.475" v="2606" actId="20577"/>
        <pc:sldMkLst>
          <pc:docMk/>
          <pc:sldMk cId="542807629" sldId="754"/>
        </pc:sldMkLst>
      </pc:sldChg>
    </pc:docChg>
  </pc:docChgLst>
  <pc:docChgLst>
    <pc:chgData name="Ngoc, Ngo Thi Bich" userId="S::ntbngoc@vilube.com.vn::99755482-09cd-4bb7-ad8e-c7a1c8a1f435" providerId="AD" clId="Web-{353F1CA0-D4CF-063D-718F-F57245304FBF}"/>
    <pc:docChg chg="modSld">
      <pc:chgData name="Ngoc, Ngo Thi Bich" userId="S::ntbngoc@vilube.com.vn::99755482-09cd-4bb7-ad8e-c7a1c8a1f435" providerId="AD" clId="Web-{353F1CA0-D4CF-063D-718F-F57245304FBF}" dt="2025-02-11T07:36:35.466" v="2" actId="20577"/>
      <pc:docMkLst>
        <pc:docMk/>
      </pc:docMkLst>
      <pc:sldChg chg="modSp">
        <pc:chgData name="Ngoc, Ngo Thi Bich" userId="S::ntbngoc@vilube.com.vn::99755482-09cd-4bb7-ad8e-c7a1c8a1f435" providerId="AD" clId="Web-{353F1CA0-D4CF-063D-718F-F57245304FBF}" dt="2025-02-11T07:36:35.466" v="2" actId="20577"/>
        <pc:sldMkLst>
          <pc:docMk/>
          <pc:sldMk cId="775798990" sldId="718"/>
        </pc:sldMkLst>
        <pc:spChg chg="mod">
          <ac:chgData name="Ngoc, Ngo Thi Bich" userId="S::ntbngoc@vilube.com.vn::99755482-09cd-4bb7-ad8e-c7a1c8a1f435" providerId="AD" clId="Web-{353F1CA0-D4CF-063D-718F-F57245304FBF}" dt="2025-02-11T07:36:35.466" v="2" actId="20577"/>
          <ac:spMkLst>
            <pc:docMk/>
            <pc:sldMk cId="775798990" sldId="718"/>
            <ac:spMk id="14" creationId="{4DD72D5E-6984-A855-DA73-4AC9A95E6A81}"/>
          </ac:spMkLst>
        </pc:spChg>
      </pc:sldChg>
    </pc:docChg>
  </pc:docChgLst>
  <pc:docChgLst>
    <pc:chgData name="Ngoc, Ngo Thi Bich" userId="99755482-09cd-4bb7-ad8e-c7a1c8a1f435" providerId="ADAL" clId="{39F3511A-DCC7-4ACC-90C2-5AC4EE3D703E}"/>
    <pc:docChg chg="custSel modSld">
      <pc:chgData name="Ngoc, Ngo Thi Bich" userId="99755482-09cd-4bb7-ad8e-c7a1c8a1f435" providerId="ADAL" clId="{39F3511A-DCC7-4ACC-90C2-5AC4EE3D703E}" dt="2025-03-14T06:36:00.160" v="44" actId="20577"/>
      <pc:docMkLst>
        <pc:docMk/>
      </pc:docMkLst>
      <pc:sldChg chg="modNotesTx">
        <pc:chgData name="Ngoc, Ngo Thi Bich" userId="99755482-09cd-4bb7-ad8e-c7a1c8a1f435" providerId="ADAL" clId="{39F3511A-DCC7-4ACC-90C2-5AC4EE3D703E}" dt="2025-03-14T06:36:00.160" v="44" actId="20577"/>
        <pc:sldMkLst>
          <pc:docMk/>
          <pc:sldMk cId="3702016365" sldId="744"/>
        </pc:sldMkLst>
      </pc:sldChg>
    </pc:docChg>
  </pc:docChgLst>
  <pc:docChgLst>
    <pc:chgData name="Kiet, Ly Tuan" userId="757e0198-1ee5-45d0-8daa-e13db9f940fd" providerId="ADAL" clId="{239FA4E7-6190-4B59-A295-4910D12A30CE}"/>
    <pc:docChg chg="undo redo custSel addSld modSld sldOrd">
      <pc:chgData name="Kiet, Ly Tuan" userId="757e0198-1ee5-45d0-8daa-e13db9f940fd" providerId="ADAL" clId="{239FA4E7-6190-4B59-A295-4910D12A30CE}" dt="2024-05-07T06:56:16.959" v="4472" actId="207"/>
      <pc:docMkLst>
        <pc:docMk/>
      </pc:docMkLst>
      <pc:sldChg chg="modSp mod">
        <pc:chgData name="Kiet, Ly Tuan" userId="757e0198-1ee5-45d0-8daa-e13db9f940fd" providerId="ADAL" clId="{239FA4E7-6190-4B59-A295-4910D12A30CE}" dt="2024-05-04T07:05:33.911" v="4428" actId="20577"/>
        <pc:sldMkLst>
          <pc:docMk/>
          <pc:sldMk cId="3394087854" sldId="716"/>
        </pc:sldMkLst>
      </pc:sldChg>
      <pc:sldChg chg="modSp mod">
        <pc:chgData name="Kiet, Ly Tuan" userId="757e0198-1ee5-45d0-8daa-e13db9f940fd" providerId="ADAL" clId="{239FA4E7-6190-4B59-A295-4910D12A30CE}" dt="2024-05-04T06:59:21.616" v="3592" actId="20577"/>
        <pc:sldMkLst>
          <pc:docMk/>
          <pc:sldMk cId="775798990" sldId="718"/>
        </pc:sldMkLst>
      </pc:sldChg>
      <pc:sldChg chg="modSp mod">
        <pc:chgData name="Kiet, Ly Tuan" userId="757e0198-1ee5-45d0-8daa-e13db9f940fd" providerId="ADAL" clId="{239FA4E7-6190-4B59-A295-4910D12A30CE}" dt="2024-05-04T07:06:47.306" v="4458" actId="20577"/>
        <pc:sldMkLst>
          <pc:docMk/>
          <pc:sldMk cId="1187650101" sldId="736"/>
        </pc:sldMkLst>
      </pc:sldChg>
      <pc:sldChg chg="addSp delSp modSp mod">
        <pc:chgData name="Kiet, Ly Tuan" userId="757e0198-1ee5-45d0-8daa-e13db9f940fd" providerId="ADAL" clId="{239FA4E7-6190-4B59-A295-4910D12A30CE}" dt="2024-05-07T06:56:16.959" v="4472" actId="207"/>
        <pc:sldMkLst>
          <pc:docMk/>
          <pc:sldMk cId="3272792526" sldId="737"/>
        </pc:sldMkLst>
      </pc:sldChg>
      <pc:sldChg chg="modSp mod">
        <pc:chgData name="Kiet, Ly Tuan" userId="757e0198-1ee5-45d0-8daa-e13db9f940fd" providerId="ADAL" clId="{239FA4E7-6190-4B59-A295-4910D12A30CE}" dt="2024-05-04T07:08:50.616" v="4468" actId="13926"/>
        <pc:sldMkLst>
          <pc:docMk/>
          <pc:sldMk cId="2512283584" sldId="739"/>
        </pc:sldMkLst>
      </pc:sldChg>
      <pc:sldChg chg="modSp mod">
        <pc:chgData name="Kiet, Ly Tuan" userId="757e0198-1ee5-45d0-8daa-e13db9f940fd" providerId="ADAL" clId="{239FA4E7-6190-4B59-A295-4910D12A30CE}" dt="2024-05-03T07:58:26.127" v="170" actId="20577"/>
        <pc:sldMkLst>
          <pc:docMk/>
          <pc:sldMk cId="797672666" sldId="740"/>
        </pc:sldMkLst>
      </pc:sldChg>
      <pc:sldChg chg="addSp delSp modSp add mod">
        <pc:chgData name="Kiet, Ly Tuan" userId="757e0198-1ee5-45d0-8daa-e13db9f940fd" providerId="ADAL" clId="{239FA4E7-6190-4B59-A295-4910D12A30CE}" dt="2024-05-04T07:07:08.788" v="4459" actId="122"/>
        <pc:sldMkLst>
          <pc:docMk/>
          <pc:sldMk cId="4120501596" sldId="741"/>
        </pc:sldMkLst>
      </pc:sldChg>
      <pc:sldChg chg="modSp add mod ord">
        <pc:chgData name="Kiet, Ly Tuan" userId="757e0198-1ee5-45d0-8daa-e13db9f940fd" providerId="ADAL" clId="{239FA4E7-6190-4B59-A295-4910D12A30CE}" dt="2024-05-04T04:37:20.301" v="2810" actId="20577"/>
        <pc:sldMkLst>
          <pc:docMk/>
          <pc:sldMk cId="2913512233" sldId="742"/>
        </pc:sldMkLst>
      </pc:sldChg>
    </pc:docChg>
  </pc:docChgLst>
  <pc:docChgLst>
    <pc:chgData name="Ngoc, Ngo Thi Bich" userId="S::ntbngoc@vilube.com.vn::99755482-09cd-4bb7-ad8e-c7a1c8a1f435" providerId="AD" clId="Web-{AEE83F1E-68D0-72B4-DEFA-9B75154925A0}"/>
    <pc:docChg chg="addSld delSld modSld">
      <pc:chgData name="Ngoc, Ngo Thi Bich" userId="S::ntbngoc@vilube.com.vn::99755482-09cd-4bb7-ad8e-c7a1c8a1f435" providerId="AD" clId="Web-{AEE83F1E-68D0-72B4-DEFA-9B75154925A0}" dt="2025-02-11T12:36:39.504" v="5577"/>
      <pc:docMkLst>
        <pc:docMk/>
      </pc:docMkLst>
      <pc:sldChg chg="modSp">
        <pc:chgData name="Ngoc, Ngo Thi Bich" userId="S::ntbngoc@vilube.com.vn::99755482-09cd-4bb7-ad8e-c7a1c8a1f435" providerId="AD" clId="Web-{AEE83F1E-68D0-72B4-DEFA-9B75154925A0}" dt="2025-02-11T11:52:29.465" v="2012" actId="20577"/>
        <pc:sldMkLst>
          <pc:docMk/>
          <pc:sldMk cId="3394087854" sldId="716"/>
        </pc:sldMkLst>
        <pc:spChg chg="mod">
          <ac:chgData name="Ngoc, Ngo Thi Bich" userId="S::ntbngoc@vilube.com.vn::99755482-09cd-4bb7-ad8e-c7a1c8a1f435" providerId="AD" clId="Web-{AEE83F1E-68D0-72B4-DEFA-9B75154925A0}" dt="2025-02-11T11:52:15.762" v="2007" actId="20577"/>
          <ac:spMkLst>
            <pc:docMk/>
            <pc:sldMk cId="3394087854" sldId="716"/>
            <ac:spMk id="4" creationId="{4F1B6CCF-D991-478D-BD86-88A506B8E73E}"/>
          </ac:spMkLst>
        </pc:spChg>
        <pc:spChg chg="mod">
          <ac:chgData name="Ngoc, Ngo Thi Bich" userId="S::ntbngoc@vilube.com.vn::99755482-09cd-4bb7-ad8e-c7a1c8a1f435" providerId="AD" clId="Web-{AEE83F1E-68D0-72B4-DEFA-9B75154925A0}" dt="2025-02-11T11:52:29.465" v="2012" actId="20577"/>
          <ac:spMkLst>
            <pc:docMk/>
            <pc:sldMk cId="3394087854" sldId="716"/>
            <ac:spMk id="8" creationId="{311DADAA-07A1-4E35-8E00-FD27E21CC379}"/>
          </ac:spMkLst>
        </pc:spChg>
      </pc:sldChg>
      <pc:sldChg chg="modSp mod modShow">
        <pc:chgData name="Ngoc, Ngo Thi Bich" userId="S::ntbngoc@vilube.com.vn::99755482-09cd-4bb7-ad8e-c7a1c8a1f435" providerId="AD" clId="Web-{AEE83F1E-68D0-72B4-DEFA-9B75154925A0}" dt="2025-02-11T12:23:07.668" v="3772"/>
        <pc:sldMkLst>
          <pc:docMk/>
          <pc:sldMk cId="775798990" sldId="718"/>
        </pc:sldMkLst>
        <pc:spChg chg="mod">
          <ac:chgData name="Ngoc, Ngo Thi Bich" userId="S::ntbngoc@vilube.com.vn::99755482-09cd-4bb7-ad8e-c7a1c8a1f435" providerId="AD" clId="Web-{AEE83F1E-68D0-72B4-DEFA-9B75154925A0}" dt="2025-02-11T11:53:47.825" v="2022" actId="20577"/>
          <ac:spMkLst>
            <pc:docMk/>
            <pc:sldMk cId="775798990" sldId="718"/>
            <ac:spMk id="14" creationId="{4DD72D5E-6984-A855-DA73-4AC9A95E6A81}"/>
          </ac:spMkLst>
        </pc:spChg>
      </pc:sldChg>
      <pc:sldChg chg="modSp">
        <pc:chgData name="Ngoc, Ngo Thi Bich" userId="S::ntbngoc@vilube.com.vn::99755482-09cd-4bb7-ad8e-c7a1c8a1f435" providerId="AD" clId="Web-{AEE83F1E-68D0-72B4-DEFA-9B75154925A0}" dt="2025-02-11T12:03:13.861" v="2464" actId="14100"/>
        <pc:sldMkLst>
          <pc:docMk/>
          <pc:sldMk cId="797672666" sldId="740"/>
        </pc:sldMkLst>
        <pc:spChg chg="mod">
          <ac:chgData name="Ngoc, Ngo Thi Bich" userId="S::ntbngoc@vilube.com.vn::99755482-09cd-4bb7-ad8e-c7a1c8a1f435" providerId="AD" clId="Web-{AEE83F1E-68D0-72B4-DEFA-9B75154925A0}" dt="2025-02-11T12:03:13.861" v="2464" actId="14100"/>
          <ac:spMkLst>
            <pc:docMk/>
            <pc:sldMk cId="797672666" sldId="740"/>
            <ac:spMk id="14" creationId="{4DD72D5E-6984-A855-DA73-4AC9A95E6A81}"/>
          </ac:spMkLst>
        </pc:spChg>
      </pc:sldChg>
      <pc:sldChg chg="modSp">
        <pc:chgData name="Ngoc, Ngo Thi Bich" userId="S::ntbngoc@vilube.com.vn::99755482-09cd-4bb7-ad8e-c7a1c8a1f435" providerId="AD" clId="Web-{AEE83F1E-68D0-72B4-DEFA-9B75154925A0}" dt="2025-02-11T12:04:09.471" v="2499" actId="20577"/>
        <pc:sldMkLst>
          <pc:docMk/>
          <pc:sldMk cId="3165121777" sldId="743"/>
        </pc:sldMkLst>
      </pc:sldChg>
      <pc:sldChg chg="modSp">
        <pc:chgData name="Ngoc, Ngo Thi Bich" userId="S::ntbngoc@vilube.com.vn::99755482-09cd-4bb7-ad8e-c7a1c8a1f435" providerId="AD" clId="Web-{AEE83F1E-68D0-72B4-DEFA-9B75154925A0}" dt="2025-02-11T12:26:22.123" v="4012" actId="20577"/>
        <pc:sldMkLst>
          <pc:docMk/>
          <pc:sldMk cId="3702016365" sldId="744"/>
        </pc:sldMkLst>
        <pc:spChg chg="mod">
          <ac:chgData name="Ngoc, Ngo Thi Bich" userId="S::ntbngoc@vilube.com.vn::99755482-09cd-4bb7-ad8e-c7a1c8a1f435" providerId="AD" clId="Web-{AEE83F1E-68D0-72B4-DEFA-9B75154925A0}" dt="2025-02-11T12:26:22.123" v="4012" actId="20577"/>
          <ac:spMkLst>
            <pc:docMk/>
            <pc:sldMk cId="3702016365" sldId="744"/>
            <ac:spMk id="14" creationId="{4DD72D5E-6984-A855-DA73-4AC9A95E6A81}"/>
          </ac:spMkLst>
        </pc:spChg>
      </pc:sldChg>
      <pc:sldChg chg="modSp">
        <pc:chgData name="Ngoc, Ngo Thi Bich" userId="S::ntbngoc@vilube.com.vn::99755482-09cd-4bb7-ad8e-c7a1c8a1f435" providerId="AD" clId="Web-{AEE83F1E-68D0-72B4-DEFA-9B75154925A0}" dt="2025-02-11T12:00:40.610" v="2341" actId="20577"/>
        <pc:sldMkLst>
          <pc:docMk/>
          <pc:sldMk cId="3338068279" sldId="745"/>
        </pc:sldMkLst>
      </pc:sldChg>
      <pc:sldChg chg="modSp">
        <pc:chgData name="Ngoc, Ngo Thi Bich" userId="S::ntbngoc@vilube.com.vn::99755482-09cd-4bb7-ad8e-c7a1c8a1f435" providerId="AD" clId="Web-{AEE83F1E-68D0-72B4-DEFA-9B75154925A0}" dt="2025-02-11T12:21:45.715" v="3712" actId="14100"/>
        <pc:sldMkLst>
          <pc:docMk/>
          <pc:sldMk cId="1182182219" sldId="746"/>
        </pc:sldMkLst>
        <pc:spChg chg="mod">
          <ac:chgData name="Ngoc, Ngo Thi Bich" userId="S::ntbngoc@vilube.com.vn::99755482-09cd-4bb7-ad8e-c7a1c8a1f435" providerId="AD" clId="Web-{AEE83F1E-68D0-72B4-DEFA-9B75154925A0}" dt="2025-02-11T12:21:45.715" v="3712" actId="14100"/>
          <ac:spMkLst>
            <pc:docMk/>
            <pc:sldMk cId="1182182219" sldId="746"/>
            <ac:spMk id="14" creationId="{4DD72D5E-6984-A855-DA73-4AC9A95E6A81}"/>
          </ac:spMkLst>
        </pc:spChg>
      </pc:sldChg>
      <pc:sldChg chg="modSp">
        <pc:chgData name="Ngoc, Ngo Thi Bich" userId="S::ntbngoc@vilube.com.vn::99755482-09cd-4bb7-ad8e-c7a1c8a1f435" providerId="AD" clId="Web-{AEE83F1E-68D0-72B4-DEFA-9B75154925A0}" dt="2025-02-11T11:31:56.548" v="956" actId="20577"/>
        <pc:sldMkLst>
          <pc:docMk/>
          <pc:sldMk cId="2059682440" sldId="747"/>
        </pc:sldMkLst>
      </pc:sldChg>
      <pc:sldChg chg="modSp">
        <pc:chgData name="Ngoc, Ngo Thi Bich" userId="S::ntbngoc@vilube.com.vn::99755482-09cd-4bb7-ad8e-c7a1c8a1f435" providerId="AD" clId="Web-{AEE83F1E-68D0-72B4-DEFA-9B75154925A0}" dt="2025-02-11T11:55:44.482" v="2079" actId="20577"/>
        <pc:sldMkLst>
          <pc:docMk/>
          <pc:sldMk cId="2558095389" sldId="748"/>
        </pc:sldMkLst>
        <pc:spChg chg="mod">
          <ac:chgData name="Ngoc, Ngo Thi Bich" userId="S::ntbngoc@vilube.com.vn::99755482-09cd-4bb7-ad8e-c7a1c8a1f435" providerId="AD" clId="Web-{AEE83F1E-68D0-72B4-DEFA-9B75154925A0}" dt="2025-02-11T11:53:59.294" v="2025" actId="20577"/>
          <ac:spMkLst>
            <pc:docMk/>
            <pc:sldMk cId="2558095389" sldId="748"/>
            <ac:spMk id="5" creationId="{943B56CF-302A-1F43-C66C-0D0E1215B42A}"/>
          </ac:spMkLst>
        </pc:spChg>
        <pc:spChg chg="mod">
          <ac:chgData name="Ngoc, Ngo Thi Bich" userId="S::ntbngoc@vilube.com.vn::99755482-09cd-4bb7-ad8e-c7a1c8a1f435" providerId="AD" clId="Web-{AEE83F1E-68D0-72B4-DEFA-9B75154925A0}" dt="2025-02-11T11:55:44.482" v="2079" actId="20577"/>
          <ac:spMkLst>
            <pc:docMk/>
            <pc:sldMk cId="2558095389" sldId="748"/>
            <ac:spMk id="14" creationId="{4DD72D5E-6984-A855-DA73-4AC9A95E6A81}"/>
          </ac:spMkLst>
        </pc:spChg>
      </pc:sldChg>
      <pc:sldChg chg="modSp">
        <pc:chgData name="Ngoc, Ngo Thi Bich" userId="S::ntbngoc@vilube.com.vn::99755482-09cd-4bb7-ad8e-c7a1c8a1f435" providerId="AD" clId="Web-{AEE83F1E-68D0-72B4-DEFA-9B75154925A0}" dt="2025-02-11T11:56:52.592" v="2175" actId="20577"/>
        <pc:sldMkLst>
          <pc:docMk/>
          <pc:sldMk cId="1623817725" sldId="749"/>
        </pc:sldMkLst>
      </pc:sldChg>
      <pc:sldChg chg="modSp">
        <pc:chgData name="Ngoc, Ngo Thi Bich" userId="S::ntbngoc@vilube.com.vn::99755482-09cd-4bb7-ad8e-c7a1c8a1f435" providerId="AD" clId="Web-{AEE83F1E-68D0-72B4-DEFA-9B75154925A0}" dt="2025-02-11T11:57:15.561" v="2183" actId="20577"/>
        <pc:sldMkLst>
          <pc:docMk/>
          <pc:sldMk cId="3170075011" sldId="750"/>
        </pc:sldMkLst>
        <pc:spChg chg="mod">
          <ac:chgData name="Ngoc, Ngo Thi Bich" userId="S::ntbngoc@vilube.com.vn::99755482-09cd-4bb7-ad8e-c7a1c8a1f435" providerId="AD" clId="Web-{AEE83F1E-68D0-72B4-DEFA-9B75154925A0}" dt="2025-02-11T11:57:15.561" v="2183" actId="20577"/>
          <ac:spMkLst>
            <pc:docMk/>
            <pc:sldMk cId="3170075011" sldId="750"/>
            <ac:spMk id="14" creationId="{4DD72D5E-6984-A855-DA73-4AC9A95E6A81}"/>
          </ac:spMkLst>
        </pc:spChg>
      </pc:sldChg>
      <pc:sldChg chg="modSp">
        <pc:chgData name="Ngoc, Ngo Thi Bich" userId="S::ntbngoc@vilube.com.vn::99755482-09cd-4bb7-ad8e-c7a1c8a1f435" providerId="AD" clId="Web-{AEE83F1E-68D0-72B4-DEFA-9B75154925A0}" dt="2025-02-11T11:46:23.978" v="1678" actId="20577"/>
        <pc:sldMkLst>
          <pc:docMk/>
          <pc:sldMk cId="3349474406" sldId="751"/>
        </pc:sldMkLst>
        <pc:spChg chg="mod">
          <ac:chgData name="Ngoc, Ngo Thi Bich" userId="S::ntbngoc@vilube.com.vn::99755482-09cd-4bb7-ad8e-c7a1c8a1f435" providerId="AD" clId="Web-{AEE83F1E-68D0-72B4-DEFA-9B75154925A0}" dt="2025-02-11T11:46:23.978" v="1678" actId="20577"/>
          <ac:spMkLst>
            <pc:docMk/>
            <pc:sldMk cId="3349474406" sldId="751"/>
            <ac:spMk id="14" creationId="{4DD72D5E-6984-A855-DA73-4AC9A95E6A81}"/>
          </ac:spMkLst>
        </pc:spChg>
      </pc:sldChg>
      <pc:sldChg chg="modSp">
        <pc:chgData name="Ngoc, Ngo Thi Bich" userId="S::ntbngoc@vilube.com.vn::99755482-09cd-4bb7-ad8e-c7a1c8a1f435" providerId="AD" clId="Web-{AEE83F1E-68D0-72B4-DEFA-9B75154925A0}" dt="2025-02-11T11:59:19.672" v="2225" actId="20577"/>
        <pc:sldMkLst>
          <pc:docMk/>
          <pc:sldMk cId="2237573784" sldId="752"/>
        </pc:sldMkLst>
      </pc:sldChg>
      <pc:sldChg chg="modSp">
        <pc:chgData name="Ngoc, Ngo Thi Bich" userId="S::ntbngoc@vilube.com.vn::99755482-09cd-4bb7-ad8e-c7a1c8a1f435" providerId="AD" clId="Web-{AEE83F1E-68D0-72B4-DEFA-9B75154925A0}" dt="2025-02-11T11:19:13.042" v="222" actId="20577"/>
        <pc:sldMkLst>
          <pc:docMk/>
          <pc:sldMk cId="745490171" sldId="753"/>
        </pc:sldMkLst>
      </pc:sldChg>
      <pc:sldChg chg="addSp delSp modSp new">
        <pc:chgData name="Ngoc, Ngo Thi Bich" userId="S::ntbngoc@vilube.com.vn::99755482-09cd-4bb7-ad8e-c7a1c8a1f435" providerId="AD" clId="Web-{AEE83F1E-68D0-72B4-DEFA-9B75154925A0}" dt="2025-02-11T12:36:39.504" v="5577"/>
        <pc:sldMkLst>
          <pc:docMk/>
          <pc:sldMk cId="492768730" sldId="755"/>
        </pc:sldMkLst>
        <pc:spChg chg="mod">
          <ac:chgData name="Ngoc, Ngo Thi Bich" userId="S::ntbngoc@vilube.com.vn::99755482-09cd-4bb7-ad8e-c7a1c8a1f435" providerId="AD" clId="Web-{AEE83F1E-68D0-72B4-DEFA-9B75154925A0}" dt="2025-02-11T11:58:15.765" v="2192" actId="20577"/>
          <ac:spMkLst>
            <pc:docMk/>
            <pc:sldMk cId="492768730" sldId="755"/>
            <ac:spMk id="2" creationId="{CB6EFF21-BA19-D7F3-DA7E-ABB47D3B0B6B}"/>
          </ac:spMkLst>
        </pc:spChg>
        <pc:graphicFrameChg chg="add mod modGraphic">
          <ac:chgData name="Ngoc, Ngo Thi Bich" userId="S::ntbngoc@vilube.com.vn::99755482-09cd-4bb7-ad8e-c7a1c8a1f435" providerId="AD" clId="Web-{AEE83F1E-68D0-72B4-DEFA-9B75154925A0}" dt="2025-02-11T12:36:39.504" v="5577"/>
          <ac:graphicFrameMkLst>
            <pc:docMk/>
            <pc:sldMk cId="492768730" sldId="755"/>
            <ac:graphicFrameMk id="5" creationId="{C4EB09D5-777A-52AE-A1D1-B0D3FA6FB787}"/>
          </ac:graphicFrameMkLst>
        </pc:graphicFrameChg>
      </pc:sldChg>
      <pc:sldChg chg="new del">
        <pc:chgData name="Ngoc, Ngo Thi Bich" userId="S::ntbngoc@vilube.com.vn::99755482-09cd-4bb7-ad8e-c7a1c8a1f435" providerId="AD" clId="Web-{AEE83F1E-68D0-72B4-DEFA-9B75154925A0}" dt="2025-02-11T11:57:38.858" v="2185"/>
        <pc:sldMkLst>
          <pc:docMk/>
          <pc:sldMk cId="922138510" sldId="755"/>
        </pc:sldMkLst>
      </pc:sldChg>
      <pc:sldChg chg="modSp add replId">
        <pc:chgData name="Ngoc, Ngo Thi Bich" userId="S::ntbngoc@vilube.com.vn::99755482-09cd-4bb7-ad8e-c7a1c8a1f435" providerId="AD" clId="Web-{AEE83F1E-68D0-72B4-DEFA-9B75154925A0}" dt="2025-02-11T12:23:03.247" v="3771" actId="20577"/>
        <pc:sldMkLst>
          <pc:docMk/>
          <pc:sldMk cId="558167529" sldId="756"/>
        </pc:sldMkLst>
      </pc:sldChg>
      <pc:sldChg chg="modSp new">
        <pc:chgData name="Ngoc, Ngo Thi Bich" userId="S::ntbngoc@vilube.com.vn::99755482-09cd-4bb7-ad8e-c7a1c8a1f435" providerId="AD" clId="Web-{AEE83F1E-68D0-72B4-DEFA-9B75154925A0}" dt="2025-02-11T12:29:17.828" v="4270" actId="20577"/>
        <pc:sldMkLst>
          <pc:docMk/>
          <pc:sldMk cId="2235198454" sldId="757"/>
        </pc:sldMkLst>
      </pc:sldChg>
    </pc:docChg>
  </pc:docChgLst>
  <pc:docChgLst>
    <pc:chgData name="Quang, Huynh Dang" userId="1c7b9d06-14d7-46bf-ac16-67f7f5e760a2" providerId="ADAL" clId="{7A5B2394-0134-481B-96B1-36E35A667B6B}"/>
    <pc:docChg chg="custSel addSld delSld modSld">
      <pc:chgData name="Quang, Huynh Dang" userId="1c7b9d06-14d7-46bf-ac16-67f7f5e760a2" providerId="ADAL" clId="{7A5B2394-0134-481B-96B1-36E35A667B6B}" dt="2023-08-09T09:10:49.812" v="373" actId="14100"/>
      <pc:docMkLst>
        <pc:docMk/>
      </pc:docMkLst>
      <pc:sldChg chg="modSp mod">
        <pc:chgData name="Quang, Huynh Dang" userId="1c7b9d06-14d7-46bf-ac16-67f7f5e760a2" providerId="ADAL" clId="{7A5B2394-0134-481B-96B1-36E35A667B6B}" dt="2023-08-09T08:54:13.272" v="281" actId="400"/>
        <pc:sldMkLst>
          <pc:docMk/>
          <pc:sldMk cId="2900280179" sldId="726"/>
        </pc:sldMkLst>
      </pc:sldChg>
      <pc:sldChg chg="modSp mod">
        <pc:chgData name="Quang, Huynh Dang" userId="1c7b9d06-14d7-46bf-ac16-67f7f5e760a2" providerId="ADAL" clId="{7A5B2394-0134-481B-96B1-36E35A667B6B}" dt="2023-08-09T09:10:49.812" v="373" actId="14100"/>
        <pc:sldMkLst>
          <pc:docMk/>
          <pc:sldMk cId="894364592" sldId="728"/>
        </pc:sldMkLst>
      </pc:sldChg>
      <pc:sldChg chg="addSp delSp modSp add mod">
        <pc:chgData name="Quang, Huynh Dang" userId="1c7b9d06-14d7-46bf-ac16-67f7f5e760a2" providerId="ADAL" clId="{7A5B2394-0134-481B-96B1-36E35A667B6B}" dt="2023-08-09T08:02:29.303" v="276" actId="21"/>
        <pc:sldMkLst>
          <pc:docMk/>
          <pc:sldMk cId="1802751424" sldId="733"/>
        </pc:sldMkLst>
      </pc:sldChg>
      <pc:sldChg chg="addSp delSp modSp add mod">
        <pc:chgData name="Quang, Huynh Dang" userId="1c7b9d06-14d7-46bf-ac16-67f7f5e760a2" providerId="ADAL" clId="{7A5B2394-0134-481B-96B1-36E35A667B6B}" dt="2023-08-09T08:02:32.966" v="278" actId="1076"/>
        <pc:sldMkLst>
          <pc:docMk/>
          <pc:sldMk cId="1532952252" sldId="734"/>
        </pc:sldMkLst>
      </pc:sldChg>
      <pc:sldChg chg="add">
        <pc:chgData name="Quang, Huynh Dang" userId="1c7b9d06-14d7-46bf-ac16-67f7f5e760a2" providerId="ADAL" clId="{7A5B2394-0134-481B-96B1-36E35A667B6B}" dt="2023-08-09T08:01:00.877" v="245" actId="2890"/>
        <pc:sldMkLst>
          <pc:docMk/>
          <pc:sldMk cId="3300745699" sldId="735"/>
        </pc:sldMkLst>
      </pc:sldChg>
      <pc:sldChg chg="new del">
        <pc:chgData name="Quang, Huynh Dang" userId="1c7b9d06-14d7-46bf-ac16-67f7f5e760a2" providerId="ADAL" clId="{7A5B2394-0134-481B-96B1-36E35A667B6B}" dt="2023-08-09T08:02:45.733" v="280" actId="47"/>
        <pc:sldMkLst>
          <pc:docMk/>
          <pc:sldMk cId="3963299194" sldId="736"/>
        </pc:sldMkLst>
      </pc:sldChg>
    </pc:docChg>
  </pc:docChgLst>
  <pc:docChgLst>
    <pc:chgData name="Ngoc, Ngo Thi Bich" userId="S::ntbngoc@vilube.com.vn::99755482-09cd-4bb7-ad8e-c7a1c8a1f435" providerId="AD" clId="Web-{65CAA4B6-7BF4-D02E-7A8E-972971ED90C2}"/>
    <pc:docChg chg="modSld">
      <pc:chgData name="Ngoc, Ngo Thi Bich" userId="S::ntbngoc@vilube.com.vn::99755482-09cd-4bb7-ad8e-c7a1c8a1f435" providerId="AD" clId="Web-{65CAA4B6-7BF4-D02E-7A8E-972971ED90C2}" dt="2025-02-11T11:00:12.015" v="753" actId="20577"/>
      <pc:docMkLst>
        <pc:docMk/>
      </pc:docMkLst>
      <pc:sldChg chg="modSp">
        <pc:chgData name="Ngoc, Ngo Thi Bich" userId="S::ntbngoc@vilube.com.vn::99755482-09cd-4bb7-ad8e-c7a1c8a1f435" providerId="AD" clId="Web-{65CAA4B6-7BF4-D02E-7A8E-972971ED90C2}" dt="2025-02-11T10:17:37.906" v="3" actId="20577"/>
        <pc:sldMkLst>
          <pc:docMk/>
          <pc:sldMk cId="797672666" sldId="740"/>
        </pc:sldMkLst>
        <pc:spChg chg="mod">
          <ac:chgData name="Ngoc, Ngo Thi Bich" userId="S::ntbngoc@vilube.com.vn::99755482-09cd-4bb7-ad8e-c7a1c8a1f435" providerId="AD" clId="Web-{65CAA4B6-7BF4-D02E-7A8E-972971ED90C2}" dt="2025-02-11T10:17:37.906" v="3" actId="20577"/>
          <ac:spMkLst>
            <pc:docMk/>
            <pc:sldMk cId="797672666" sldId="740"/>
            <ac:spMk id="14" creationId="{4DD72D5E-6984-A855-DA73-4AC9A95E6A81}"/>
          </ac:spMkLst>
        </pc:spChg>
      </pc:sldChg>
      <pc:sldChg chg="modSp">
        <pc:chgData name="Ngoc, Ngo Thi Bich" userId="S::ntbngoc@vilube.com.vn::99755482-09cd-4bb7-ad8e-c7a1c8a1f435" providerId="AD" clId="Web-{65CAA4B6-7BF4-D02E-7A8E-972971ED90C2}" dt="2025-02-11T10:44:39.353" v="88" actId="20577"/>
        <pc:sldMkLst>
          <pc:docMk/>
          <pc:sldMk cId="3702016365" sldId="744"/>
        </pc:sldMkLst>
        <pc:spChg chg="mod">
          <ac:chgData name="Ngoc, Ngo Thi Bich" userId="S::ntbngoc@vilube.com.vn::99755482-09cd-4bb7-ad8e-c7a1c8a1f435" providerId="AD" clId="Web-{65CAA4B6-7BF4-D02E-7A8E-972971ED90C2}" dt="2025-02-11T10:44:39.353" v="88" actId="20577"/>
          <ac:spMkLst>
            <pc:docMk/>
            <pc:sldMk cId="3702016365" sldId="744"/>
            <ac:spMk id="14" creationId="{4DD72D5E-6984-A855-DA73-4AC9A95E6A81}"/>
          </ac:spMkLst>
        </pc:spChg>
      </pc:sldChg>
      <pc:sldChg chg="modSp">
        <pc:chgData name="Ngoc, Ngo Thi Bich" userId="S::ntbngoc@vilube.com.vn::99755482-09cd-4bb7-ad8e-c7a1c8a1f435" providerId="AD" clId="Web-{65CAA4B6-7BF4-D02E-7A8E-972971ED90C2}" dt="2025-02-11T11:00:12.015" v="753" actId="20577"/>
        <pc:sldMkLst>
          <pc:docMk/>
          <pc:sldMk cId="745490171" sldId="753"/>
        </pc:sldMkLst>
      </pc:sldChg>
      <pc:sldChg chg="modSp">
        <pc:chgData name="Ngoc, Ngo Thi Bich" userId="S::ntbngoc@vilube.com.vn::99755482-09cd-4bb7-ad8e-c7a1c8a1f435" providerId="AD" clId="Web-{65CAA4B6-7BF4-D02E-7A8E-972971ED90C2}" dt="2025-02-11T10:50:20.726" v="400" actId="14100"/>
        <pc:sldMkLst>
          <pc:docMk/>
          <pc:sldMk cId="542807629" sldId="754"/>
        </pc:sldMkLst>
      </pc:sldChg>
    </pc:docChg>
  </pc:docChgLst>
  <pc:docChgLst>
    <pc:chgData name="Ngoc, Ngo Thi Bich" userId="99755482-09cd-4bb7-ad8e-c7a1c8a1f435" providerId="ADAL" clId="{6B04CCA6-BC89-41F5-8EFE-7473282B1375}"/>
    <pc:docChg chg="undo custSel addSld delSld modSld sldOrd">
      <pc:chgData name="Ngoc, Ngo Thi Bich" userId="99755482-09cd-4bb7-ad8e-c7a1c8a1f435" providerId="ADAL" clId="{6B04CCA6-BC89-41F5-8EFE-7473282B1375}" dt="2025-03-12T07:14:29.585" v="1870"/>
      <pc:docMkLst>
        <pc:docMk/>
      </pc:docMkLst>
      <pc:sldChg chg="modSp mod ord">
        <pc:chgData name="Ngoc, Ngo Thi Bich" userId="99755482-09cd-4bb7-ad8e-c7a1c8a1f435" providerId="ADAL" clId="{6B04CCA6-BC89-41F5-8EFE-7473282B1375}" dt="2025-03-07T08:43:23.718" v="1570"/>
        <pc:sldMkLst>
          <pc:docMk/>
          <pc:sldMk cId="775798990" sldId="718"/>
        </pc:sldMkLst>
        <pc:spChg chg="mod">
          <ac:chgData name="Ngoc, Ngo Thi Bich" userId="99755482-09cd-4bb7-ad8e-c7a1c8a1f435" providerId="ADAL" clId="{6B04CCA6-BC89-41F5-8EFE-7473282B1375}" dt="2025-03-07T08:25:49.266" v="1331" actId="207"/>
          <ac:spMkLst>
            <pc:docMk/>
            <pc:sldMk cId="775798990" sldId="718"/>
            <ac:spMk id="5" creationId="{943B56CF-302A-1F43-C66C-0D0E1215B42A}"/>
          </ac:spMkLst>
        </pc:spChg>
      </pc:sldChg>
      <pc:sldChg chg="modSp mod">
        <pc:chgData name="Ngoc, Ngo Thi Bich" userId="99755482-09cd-4bb7-ad8e-c7a1c8a1f435" providerId="ADAL" clId="{6B04CCA6-BC89-41F5-8EFE-7473282B1375}" dt="2025-03-07T08:43:26.840" v="1571" actId="207"/>
        <pc:sldMkLst>
          <pc:docMk/>
          <pc:sldMk cId="797672666" sldId="740"/>
        </pc:sldMkLst>
        <pc:spChg chg="mod">
          <ac:chgData name="Ngoc, Ngo Thi Bich" userId="99755482-09cd-4bb7-ad8e-c7a1c8a1f435" providerId="ADAL" clId="{6B04CCA6-BC89-41F5-8EFE-7473282B1375}" dt="2025-03-07T08:43:26.840" v="1571" actId="207"/>
          <ac:spMkLst>
            <pc:docMk/>
            <pc:sldMk cId="797672666" sldId="740"/>
            <ac:spMk id="5" creationId="{943B56CF-302A-1F43-C66C-0D0E1215B42A}"/>
          </ac:spMkLst>
        </pc:spChg>
      </pc:sldChg>
      <pc:sldChg chg="modSp mod">
        <pc:chgData name="Ngoc, Ngo Thi Bich" userId="99755482-09cd-4bb7-ad8e-c7a1c8a1f435" providerId="ADAL" clId="{6B04CCA6-BC89-41F5-8EFE-7473282B1375}" dt="2025-03-07T08:44:07.275" v="1591" actId="948"/>
        <pc:sldMkLst>
          <pc:docMk/>
          <pc:sldMk cId="3165121777" sldId="743"/>
        </pc:sldMkLst>
        <pc:spChg chg="mod">
          <ac:chgData name="Ngoc, Ngo Thi Bich" userId="99755482-09cd-4bb7-ad8e-c7a1c8a1f435" providerId="ADAL" clId="{6B04CCA6-BC89-41F5-8EFE-7473282B1375}" dt="2025-03-07T08:43:34.425" v="1573" actId="207"/>
          <ac:spMkLst>
            <pc:docMk/>
            <pc:sldMk cId="3165121777" sldId="743"/>
            <ac:spMk id="5" creationId="{943B56CF-302A-1F43-C66C-0D0E1215B42A}"/>
          </ac:spMkLst>
        </pc:spChg>
      </pc:sldChg>
      <pc:sldChg chg="modSp mod">
        <pc:chgData name="Ngoc, Ngo Thi Bich" userId="99755482-09cd-4bb7-ad8e-c7a1c8a1f435" providerId="ADAL" clId="{6B04CCA6-BC89-41F5-8EFE-7473282B1375}" dt="2025-03-07T08:44:41.931" v="1610" actId="207"/>
        <pc:sldMkLst>
          <pc:docMk/>
          <pc:sldMk cId="3702016365" sldId="744"/>
        </pc:sldMkLst>
        <pc:spChg chg="mod">
          <ac:chgData name="Ngoc, Ngo Thi Bich" userId="99755482-09cd-4bb7-ad8e-c7a1c8a1f435" providerId="ADAL" clId="{6B04CCA6-BC89-41F5-8EFE-7473282B1375}" dt="2025-03-07T08:44:41.931" v="1610" actId="207"/>
          <ac:spMkLst>
            <pc:docMk/>
            <pc:sldMk cId="3702016365" sldId="744"/>
            <ac:spMk id="5" creationId="{943B56CF-302A-1F43-C66C-0D0E1215B42A}"/>
          </ac:spMkLst>
        </pc:spChg>
        <pc:spChg chg="mod">
          <ac:chgData name="Ngoc, Ngo Thi Bich" userId="99755482-09cd-4bb7-ad8e-c7a1c8a1f435" providerId="ADAL" clId="{6B04CCA6-BC89-41F5-8EFE-7473282B1375}" dt="2025-03-07T08:44:33.984" v="1609" actId="948"/>
          <ac:spMkLst>
            <pc:docMk/>
            <pc:sldMk cId="3702016365" sldId="744"/>
            <ac:spMk id="14" creationId="{4DD72D5E-6984-A855-DA73-4AC9A95E6A81}"/>
          </ac:spMkLst>
        </pc:spChg>
      </pc:sldChg>
      <pc:sldChg chg="modSp mod">
        <pc:chgData name="Ngoc, Ngo Thi Bich" userId="99755482-09cd-4bb7-ad8e-c7a1c8a1f435" providerId="ADAL" clId="{6B04CCA6-BC89-41F5-8EFE-7473282B1375}" dt="2025-03-07T08:47:09.668" v="1868" actId="20577"/>
        <pc:sldMkLst>
          <pc:docMk/>
          <pc:sldMk cId="3338068279" sldId="745"/>
        </pc:sldMkLst>
      </pc:sldChg>
      <pc:sldChg chg="modSp mod">
        <pc:chgData name="Ngoc, Ngo Thi Bich" userId="99755482-09cd-4bb7-ad8e-c7a1c8a1f435" providerId="ADAL" clId="{6B04CCA6-BC89-41F5-8EFE-7473282B1375}" dt="2025-03-07T08:44:44.736" v="1611" actId="207"/>
        <pc:sldMkLst>
          <pc:docMk/>
          <pc:sldMk cId="1182182219" sldId="746"/>
        </pc:sldMkLst>
        <pc:spChg chg="mod">
          <ac:chgData name="Ngoc, Ngo Thi Bich" userId="99755482-09cd-4bb7-ad8e-c7a1c8a1f435" providerId="ADAL" clId="{6B04CCA6-BC89-41F5-8EFE-7473282B1375}" dt="2025-03-07T08:44:44.736" v="1611" actId="207"/>
          <ac:spMkLst>
            <pc:docMk/>
            <pc:sldMk cId="1182182219" sldId="746"/>
            <ac:spMk id="5" creationId="{943B56CF-302A-1F43-C66C-0D0E1215B42A}"/>
          </ac:spMkLst>
        </pc:spChg>
        <pc:spChg chg="mod">
          <ac:chgData name="Ngoc, Ngo Thi Bich" userId="99755482-09cd-4bb7-ad8e-c7a1c8a1f435" providerId="ADAL" clId="{6B04CCA6-BC89-41F5-8EFE-7473282B1375}" dt="2025-03-07T07:32:14.375" v="128" actId="20577"/>
          <ac:spMkLst>
            <pc:docMk/>
            <pc:sldMk cId="1182182219" sldId="746"/>
            <ac:spMk id="14" creationId="{4DD72D5E-6984-A855-DA73-4AC9A95E6A81}"/>
          </ac:spMkLst>
        </pc:spChg>
      </pc:sldChg>
      <pc:sldChg chg="modSp mod">
        <pc:chgData name="Ngoc, Ngo Thi Bich" userId="99755482-09cd-4bb7-ad8e-c7a1c8a1f435" providerId="ADAL" clId="{6B04CCA6-BC89-41F5-8EFE-7473282B1375}" dt="2025-03-07T08:25:43.090" v="1328" actId="207"/>
        <pc:sldMkLst>
          <pc:docMk/>
          <pc:sldMk cId="2059682440" sldId="747"/>
        </pc:sldMkLst>
        <pc:spChg chg="mod">
          <ac:chgData name="Ngoc, Ngo Thi Bich" userId="99755482-09cd-4bb7-ad8e-c7a1c8a1f435" providerId="ADAL" clId="{6B04CCA6-BC89-41F5-8EFE-7473282B1375}" dt="2025-03-07T08:25:43.090" v="1328" actId="207"/>
          <ac:spMkLst>
            <pc:docMk/>
            <pc:sldMk cId="2059682440" sldId="747"/>
            <ac:spMk id="5" creationId="{943B56CF-302A-1F43-C66C-0D0E1215B42A}"/>
          </ac:spMkLst>
        </pc:spChg>
      </pc:sldChg>
      <pc:sldChg chg="modSp mod">
        <pc:chgData name="Ngoc, Ngo Thi Bich" userId="99755482-09cd-4bb7-ad8e-c7a1c8a1f435" providerId="ADAL" clId="{6B04CCA6-BC89-41F5-8EFE-7473282B1375}" dt="2025-03-07T08:43:14.770" v="1568" actId="207"/>
        <pc:sldMkLst>
          <pc:docMk/>
          <pc:sldMk cId="2558095389" sldId="748"/>
        </pc:sldMkLst>
        <pc:spChg chg="mod">
          <ac:chgData name="Ngoc, Ngo Thi Bich" userId="99755482-09cd-4bb7-ad8e-c7a1c8a1f435" providerId="ADAL" clId="{6B04CCA6-BC89-41F5-8EFE-7473282B1375}" dt="2025-03-07T08:43:14.770" v="1568" actId="207"/>
          <ac:spMkLst>
            <pc:docMk/>
            <pc:sldMk cId="2558095389" sldId="748"/>
            <ac:spMk id="5" creationId="{943B56CF-302A-1F43-C66C-0D0E1215B42A}"/>
          </ac:spMkLst>
        </pc:spChg>
        <pc:spChg chg="mod">
          <ac:chgData name="Ngoc, Ngo Thi Bich" userId="99755482-09cd-4bb7-ad8e-c7a1c8a1f435" providerId="ADAL" clId="{6B04CCA6-BC89-41F5-8EFE-7473282B1375}" dt="2025-03-07T07:38:56.215" v="882" actId="113"/>
          <ac:spMkLst>
            <pc:docMk/>
            <pc:sldMk cId="2558095389" sldId="748"/>
            <ac:spMk id="14" creationId="{4DD72D5E-6984-A855-DA73-4AC9A95E6A81}"/>
          </ac:spMkLst>
        </pc:spChg>
      </pc:sldChg>
      <pc:sldChg chg="modSp mod ord">
        <pc:chgData name="Ngoc, Ngo Thi Bich" userId="99755482-09cd-4bb7-ad8e-c7a1c8a1f435" providerId="ADAL" clId="{6B04CCA6-BC89-41F5-8EFE-7473282B1375}" dt="2025-03-12T07:14:29.585" v="1870"/>
        <pc:sldMkLst>
          <pc:docMk/>
          <pc:sldMk cId="1623817725" sldId="749"/>
        </pc:sldMkLst>
      </pc:sldChg>
      <pc:sldChg chg="modSp mod">
        <pc:chgData name="Ngoc, Ngo Thi Bich" userId="99755482-09cd-4bb7-ad8e-c7a1c8a1f435" providerId="ADAL" clId="{6B04CCA6-BC89-41F5-8EFE-7473282B1375}" dt="2025-03-07T08:43:01.971" v="1565" actId="207"/>
        <pc:sldMkLst>
          <pc:docMk/>
          <pc:sldMk cId="3170075011" sldId="750"/>
        </pc:sldMkLst>
        <pc:spChg chg="mod">
          <ac:chgData name="Ngoc, Ngo Thi Bich" userId="99755482-09cd-4bb7-ad8e-c7a1c8a1f435" providerId="ADAL" clId="{6B04CCA6-BC89-41F5-8EFE-7473282B1375}" dt="2025-03-07T08:43:01.971" v="1565" actId="207"/>
          <ac:spMkLst>
            <pc:docMk/>
            <pc:sldMk cId="3170075011" sldId="750"/>
            <ac:spMk id="5" creationId="{943B56CF-302A-1F43-C66C-0D0E1215B42A}"/>
          </ac:spMkLst>
        </pc:spChg>
        <pc:spChg chg="mod">
          <ac:chgData name="Ngoc, Ngo Thi Bich" userId="99755482-09cd-4bb7-ad8e-c7a1c8a1f435" providerId="ADAL" clId="{6B04CCA6-BC89-41F5-8EFE-7473282B1375}" dt="2025-03-07T08:27:53.942" v="1394" actId="20577"/>
          <ac:spMkLst>
            <pc:docMk/>
            <pc:sldMk cId="3170075011" sldId="750"/>
            <ac:spMk id="14" creationId="{4DD72D5E-6984-A855-DA73-4AC9A95E6A81}"/>
          </ac:spMkLst>
        </pc:spChg>
      </pc:sldChg>
      <pc:sldChg chg="modSp mod">
        <pc:chgData name="Ngoc, Ngo Thi Bich" userId="99755482-09cd-4bb7-ad8e-c7a1c8a1f435" providerId="ADAL" clId="{6B04CCA6-BC89-41F5-8EFE-7473282B1375}" dt="2025-03-07T08:42:59.393" v="1564" actId="207"/>
        <pc:sldMkLst>
          <pc:docMk/>
          <pc:sldMk cId="3349474406" sldId="751"/>
        </pc:sldMkLst>
        <pc:spChg chg="mod">
          <ac:chgData name="Ngoc, Ngo Thi Bich" userId="99755482-09cd-4bb7-ad8e-c7a1c8a1f435" providerId="ADAL" clId="{6B04CCA6-BC89-41F5-8EFE-7473282B1375}" dt="2025-03-07T08:42:59.393" v="1564" actId="207"/>
          <ac:spMkLst>
            <pc:docMk/>
            <pc:sldMk cId="3349474406" sldId="751"/>
            <ac:spMk id="5" creationId="{943B56CF-302A-1F43-C66C-0D0E1215B42A}"/>
          </ac:spMkLst>
        </pc:spChg>
        <pc:spChg chg="mod">
          <ac:chgData name="Ngoc, Ngo Thi Bich" userId="99755482-09cd-4bb7-ad8e-c7a1c8a1f435" providerId="ADAL" clId="{6B04CCA6-BC89-41F5-8EFE-7473282B1375}" dt="2025-03-07T08:33:01.115" v="1560" actId="20577"/>
          <ac:spMkLst>
            <pc:docMk/>
            <pc:sldMk cId="3349474406" sldId="751"/>
            <ac:spMk id="14" creationId="{4DD72D5E-6984-A855-DA73-4AC9A95E6A81}"/>
          </ac:spMkLst>
        </pc:spChg>
      </pc:sldChg>
      <pc:sldChg chg="mod modShow">
        <pc:chgData name="Ngoc, Ngo Thi Bich" userId="99755482-09cd-4bb7-ad8e-c7a1c8a1f435" providerId="ADAL" clId="{6B04CCA6-BC89-41F5-8EFE-7473282B1375}" dt="2025-03-07T08:42:55.861" v="1563" actId="729"/>
        <pc:sldMkLst>
          <pc:docMk/>
          <pc:sldMk cId="2237573784" sldId="752"/>
        </pc:sldMkLst>
      </pc:sldChg>
      <pc:sldChg chg="modSp mod">
        <pc:chgData name="Ngoc, Ngo Thi Bich" userId="99755482-09cd-4bb7-ad8e-c7a1c8a1f435" providerId="ADAL" clId="{6B04CCA6-BC89-41F5-8EFE-7473282B1375}" dt="2025-03-07T07:33:00.906" v="136" actId="5793"/>
        <pc:sldMkLst>
          <pc:docMk/>
          <pc:sldMk cId="745490171" sldId="753"/>
        </pc:sldMkLst>
      </pc:sldChg>
      <pc:sldChg chg="modSp mod">
        <pc:chgData name="Ngoc, Ngo Thi Bich" userId="99755482-09cd-4bb7-ad8e-c7a1c8a1f435" providerId="ADAL" clId="{6B04CCA6-BC89-41F5-8EFE-7473282B1375}" dt="2025-03-07T08:45:00.510" v="1619" actId="20577"/>
        <pc:sldMkLst>
          <pc:docMk/>
          <pc:sldMk cId="542807629" sldId="754"/>
        </pc:sldMkLst>
        <pc:spChg chg="mod">
          <ac:chgData name="Ngoc, Ngo Thi Bich" userId="99755482-09cd-4bb7-ad8e-c7a1c8a1f435" providerId="ADAL" clId="{6B04CCA6-BC89-41F5-8EFE-7473282B1375}" dt="2025-03-07T08:44:51.518" v="1612" actId="207"/>
          <ac:spMkLst>
            <pc:docMk/>
            <pc:sldMk cId="542807629" sldId="754"/>
            <ac:spMk id="5" creationId="{943B56CF-302A-1F43-C66C-0D0E1215B42A}"/>
          </ac:spMkLst>
        </pc:spChg>
      </pc:sldChg>
      <pc:sldChg chg="modSp mod modShow">
        <pc:chgData name="Ngoc, Ngo Thi Bich" userId="99755482-09cd-4bb7-ad8e-c7a1c8a1f435" providerId="ADAL" clId="{6B04CCA6-BC89-41F5-8EFE-7473282B1375}" dt="2025-03-07T08:42:55.861" v="1563" actId="729"/>
        <pc:sldMkLst>
          <pc:docMk/>
          <pc:sldMk cId="492768730" sldId="755"/>
        </pc:sldMkLst>
        <pc:spChg chg="mod">
          <ac:chgData name="Ngoc, Ngo Thi Bich" userId="99755482-09cd-4bb7-ad8e-c7a1c8a1f435" providerId="ADAL" clId="{6B04CCA6-BC89-41F5-8EFE-7473282B1375}" dt="2025-02-25T07:28:01.827" v="55" actId="2711"/>
          <ac:spMkLst>
            <pc:docMk/>
            <pc:sldMk cId="492768730" sldId="755"/>
            <ac:spMk id="2" creationId="{CB6EFF21-BA19-D7F3-DA7E-ABB47D3B0B6B}"/>
          </ac:spMkLst>
        </pc:spChg>
      </pc:sldChg>
      <pc:sldChg chg="modSp mod modShow">
        <pc:chgData name="Ngoc, Ngo Thi Bich" userId="99755482-09cd-4bb7-ad8e-c7a1c8a1f435" providerId="ADAL" clId="{6B04CCA6-BC89-41F5-8EFE-7473282B1375}" dt="2025-03-07T08:43:05.388" v="1566" actId="207"/>
        <pc:sldMkLst>
          <pc:docMk/>
          <pc:sldMk cId="2235198454" sldId="757"/>
        </pc:sldMkLst>
      </pc:sldChg>
      <pc:sldChg chg="modSp add mod">
        <pc:chgData name="Ngoc, Ngo Thi Bich" userId="99755482-09cd-4bb7-ad8e-c7a1c8a1f435" providerId="ADAL" clId="{6B04CCA6-BC89-41F5-8EFE-7473282B1375}" dt="2025-03-07T08:43:53.910" v="1584" actId="948"/>
        <pc:sldMkLst>
          <pc:docMk/>
          <pc:sldMk cId="3643485037" sldId="758"/>
        </pc:sldMkLst>
      </pc:sldChg>
      <pc:sldChg chg="addSp delSp modSp new mod">
        <pc:chgData name="Ngoc, Ngo Thi Bich" userId="99755482-09cd-4bb7-ad8e-c7a1c8a1f435" providerId="ADAL" clId="{6B04CCA6-BC89-41F5-8EFE-7473282B1375}" dt="2025-03-07T08:21:32.997" v="1319" actId="14100"/>
        <pc:sldMkLst>
          <pc:docMk/>
          <pc:sldMk cId="3830969721" sldId="759"/>
        </pc:sldMkLst>
      </pc:sldChg>
      <pc:sldChg chg="modSp new del mod">
        <pc:chgData name="Ngoc, Ngo Thi Bich" userId="99755482-09cd-4bb7-ad8e-c7a1c8a1f435" providerId="ADAL" clId="{6B04CCA6-BC89-41F5-8EFE-7473282B1375}" dt="2025-03-07T08:24:29.818" v="1324" actId="47"/>
        <pc:sldMkLst>
          <pc:docMk/>
          <pc:sldMk cId="196061275" sldId="760"/>
        </pc:sldMkLst>
      </pc:sldChg>
      <pc:sldChg chg="new del">
        <pc:chgData name="Ngoc, Ngo Thi Bich" userId="99755482-09cd-4bb7-ad8e-c7a1c8a1f435" providerId="ADAL" clId="{6B04CCA6-BC89-41F5-8EFE-7473282B1375}" dt="2025-03-07T08:42:48.538" v="1562" actId="47"/>
        <pc:sldMkLst>
          <pc:docMk/>
          <pc:sldMk cId="2368042655" sldId="760"/>
        </pc:sldMkLst>
      </pc:sldChg>
      <pc:sldChg chg="new del">
        <pc:chgData name="Ngoc, Ngo Thi Bich" userId="99755482-09cd-4bb7-ad8e-c7a1c8a1f435" providerId="ADAL" clId="{6B04CCA6-BC89-41F5-8EFE-7473282B1375}" dt="2025-03-07T08:25:57.754" v="1332" actId="47"/>
        <pc:sldMkLst>
          <pc:docMk/>
          <pc:sldMk cId="3809888122" sldId="760"/>
        </pc:sldMkLst>
      </pc:sldChg>
    </pc:docChg>
  </pc:docChgLst>
  <pc:docChgLst>
    <pc:chgData name="Kiet, Ly Tuan" userId="757e0198-1ee5-45d0-8daa-e13db9f940fd" providerId="ADAL" clId="{B5BA18D3-AA6E-4A7A-9C6A-19870F0006A5}"/>
    <pc:docChg chg="undo custSel modSld">
      <pc:chgData name="Kiet, Ly Tuan" userId="757e0198-1ee5-45d0-8daa-e13db9f940fd" providerId="ADAL" clId="{B5BA18D3-AA6E-4A7A-9C6A-19870F0006A5}" dt="2024-09-08T14:16:30.228" v="828" actId="113"/>
      <pc:docMkLst>
        <pc:docMk/>
      </pc:docMkLst>
      <pc:sldChg chg="modSp mod">
        <pc:chgData name="Kiet, Ly Tuan" userId="757e0198-1ee5-45d0-8daa-e13db9f940fd" providerId="ADAL" clId="{B5BA18D3-AA6E-4A7A-9C6A-19870F0006A5}" dt="2024-09-08T13:52:45.944" v="45" actId="20577"/>
        <pc:sldMkLst>
          <pc:docMk/>
          <pc:sldMk cId="775798990" sldId="718"/>
        </pc:sldMkLst>
      </pc:sldChg>
      <pc:sldChg chg="modSp mod">
        <pc:chgData name="Kiet, Ly Tuan" userId="757e0198-1ee5-45d0-8daa-e13db9f940fd" providerId="ADAL" clId="{B5BA18D3-AA6E-4A7A-9C6A-19870F0006A5}" dt="2024-09-08T14:11:59.831" v="759" actId="20577"/>
        <pc:sldMkLst>
          <pc:docMk/>
          <pc:sldMk cId="797672666" sldId="740"/>
        </pc:sldMkLst>
      </pc:sldChg>
      <pc:sldChg chg="modSp mod">
        <pc:chgData name="Kiet, Ly Tuan" userId="757e0198-1ee5-45d0-8daa-e13db9f940fd" providerId="ADAL" clId="{B5BA18D3-AA6E-4A7A-9C6A-19870F0006A5}" dt="2024-09-08T14:13:43.945" v="812" actId="113"/>
        <pc:sldMkLst>
          <pc:docMk/>
          <pc:sldMk cId="3702016365" sldId="744"/>
        </pc:sldMkLst>
      </pc:sldChg>
      <pc:sldChg chg="modSp mod">
        <pc:chgData name="Kiet, Ly Tuan" userId="757e0198-1ee5-45d0-8daa-e13db9f940fd" providerId="ADAL" clId="{B5BA18D3-AA6E-4A7A-9C6A-19870F0006A5}" dt="2024-09-08T14:14:01.905" v="814" actId="113"/>
        <pc:sldMkLst>
          <pc:docMk/>
          <pc:sldMk cId="1182182219" sldId="746"/>
        </pc:sldMkLst>
      </pc:sldChg>
      <pc:sldChg chg="modSp mod">
        <pc:chgData name="Kiet, Ly Tuan" userId="757e0198-1ee5-45d0-8daa-e13db9f940fd" providerId="ADAL" clId="{B5BA18D3-AA6E-4A7A-9C6A-19870F0006A5}" dt="2024-09-08T14:15:38.137" v="823" actId="113"/>
        <pc:sldMkLst>
          <pc:docMk/>
          <pc:sldMk cId="2059682440" sldId="747"/>
        </pc:sldMkLst>
      </pc:sldChg>
      <pc:sldChg chg="modSp mod">
        <pc:chgData name="Kiet, Ly Tuan" userId="757e0198-1ee5-45d0-8daa-e13db9f940fd" providerId="ADAL" clId="{B5BA18D3-AA6E-4A7A-9C6A-19870F0006A5}" dt="2024-09-08T14:01:41.967" v="699" actId="20577"/>
        <pc:sldMkLst>
          <pc:docMk/>
          <pc:sldMk cId="1623817725" sldId="749"/>
        </pc:sldMkLst>
      </pc:sldChg>
      <pc:sldChg chg="modSp mod">
        <pc:chgData name="Kiet, Ly Tuan" userId="757e0198-1ee5-45d0-8daa-e13db9f940fd" providerId="ADAL" clId="{B5BA18D3-AA6E-4A7A-9C6A-19870F0006A5}" dt="2024-09-08T14:16:20.465" v="826" actId="113"/>
        <pc:sldMkLst>
          <pc:docMk/>
          <pc:sldMk cId="3170075011" sldId="750"/>
        </pc:sldMkLst>
      </pc:sldChg>
      <pc:sldChg chg="modSp mod">
        <pc:chgData name="Kiet, Ly Tuan" userId="757e0198-1ee5-45d0-8daa-e13db9f940fd" providerId="ADAL" clId="{B5BA18D3-AA6E-4A7A-9C6A-19870F0006A5}" dt="2024-09-08T14:16:30.228" v="828" actId="113"/>
        <pc:sldMkLst>
          <pc:docMk/>
          <pc:sldMk cId="3349474406" sldId="751"/>
        </pc:sldMkLst>
      </pc:sldChg>
      <pc:sldChg chg="modSp mod">
        <pc:chgData name="Kiet, Ly Tuan" userId="757e0198-1ee5-45d0-8daa-e13db9f940fd" providerId="ADAL" clId="{B5BA18D3-AA6E-4A7A-9C6A-19870F0006A5}" dt="2024-09-08T14:14:56.554" v="817" actId="113"/>
        <pc:sldMkLst>
          <pc:docMk/>
          <pc:sldMk cId="745490171" sldId="753"/>
        </pc:sldMkLst>
      </pc:sldChg>
      <pc:sldChg chg="modSp mod">
        <pc:chgData name="Kiet, Ly Tuan" userId="757e0198-1ee5-45d0-8daa-e13db9f940fd" providerId="ADAL" clId="{B5BA18D3-AA6E-4A7A-9C6A-19870F0006A5}" dt="2024-09-08T14:14:34.807" v="815" actId="20577"/>
        <pc:sldMkLst>
          <pc:docMk/>
          <pc:sldMk cId="542807629" sldId="754"/>
        </pc:sldMkLst>
      </pc:sldChg>
    </pc:docChg>
  </pc:docChgLst>
  <pc:docChgLst>
    <pc:chgData name="Kiet, Ly Tuan" userId="757e0198-1ee5-45d0-8daa-e13db9f940fd" providerId="ADAL" clId="{A445140D-8706-4880-A2D1-B7714ECD3292}"/>
    <pc:docChg chg="undo redo custSel addSld delSld modSld sldOrd">
      <pc:chgData name="Kiet, Ly Tuan" userId="757e0198-1ee5-45d0-8daa-e13db9f940fd" providerId="ADAL" clId="{A445140D-8706-4880-A2D1-B7714ECD3292}" dt="2025-03-17T14:52:35.290" v="4966" actId="1036"/>
      <pc:docMkLst>
        <pc:docMk/>
      </pc:docMkLst>
      <pc:sldChg chg="addSp delSp modSp add mod ord modShow">
        <pc:chgData name="Kiet, Ly Tuan" userId="757e0198-1ee5-45d0-8daa-e13db9f940fd" providerId="ADAL" clId="{A445140D-8706-4880-A2D1-B7714ECD3292}" dt="2025-03-17T14:19:47.829" v="4599"/>
        <pc:sldMkLst>
          <pc:docMk/>
          <pc:sldMk cId="1313205898" sldId="394"/>
        </pc:sldMkLst>
        <pc:spChg chg="mod">
          <ac:chgData name="Kiet, Ly Tuan" userId="757e0198-1ee5-45d0-8daa-e13db9f940fd" providerId="ADAL" clId="{A445140D-8706-4880-A2D1-B7714ECD3292}" dt="2025-03-17T14:15:37.061" v="4525" actId="1076"/>
          <ac:spMkLst>
            <pc:docMk/>
            <pc:sldMk cId="1313205898" sldId="394"/>
            <ac:spMk id="2" creationId="{00000000-0000-0000-0000-000000000000}"/>
          </ac:spMkLst>
        </pc:spChg>
        <pc:spChg chg="mod">
          <ac:chgData name="Kiet, Ly Tuan" userId="757e0198-1ee5-45d0-8daa-e13db9f940fd" providerId="ADAL" clId="{A445140D-8706-4880-A2D1-B7714ECD3292}" dt="2025-03-17T14:18:45.147" v="4589" actId="403"/>
          <ac:spMkLst>
            <pc:docMk/>
            <pc:sldMk cId="1313205898" sldId="394"/>
            <ac:spMk id="6" creationId="{00000000-0000-0000-0000-000000000000}"/>
          </ac:spMkLst>
        </pc:spChg>
        <pc:spChg chg="mod">
          <ac:chgData name="Kiet, Ly Tuan" userId="757e0198-1ee5-45d0-8daa-e13db9f940fd" providerId="ADAL" clId="{A445140D-8706-4880-A2D1-B7714ECD3292}" dt="2025-03-17T14:15:55.360" v="4528" actId="17032"/>
          <ac:spMkLst>
            <pc:docMk/>
            <pc:sldMk cId="1313205898" sldId="394"/>
            <ac:spMk id="7" creationId="{00000000-0000-0000-0000-000000000000}"/>
          </ac:spMkLst>
        </pc:spChg>
        <pc:spChg chg="mod">
          <ac:chgData name="Kiet, Ly Tuan" userId="757e0198-1ee5-45d0-8daa-e13db9f940fd" providerId="ADAL" clId="{A445140D-8706-4880-A2D1-B7714ECD3292}" dt="2025-03-17T14:17:56.179" v="4576" actId="20577"/>
          <ac:spMkLst>
            <pc:docMk/>
            <pc:sldMk cId="1313205898" sldId="394"/>
            <ac:spMk id="10" creationId="{00000000-0000-0000-0000-000000000000}"/>
          </ac:spMkLst>
        </pc:spChg>
        <pc:spChg chg="mod">
          <ac:chgData name="Kiet, Ly Tuan" userId="757e0198-1ee5-45d0-8daa-e13db9f940fd" providerId="ADAL" clId="{A445140D-8706-4880-A2D1-B7714ECD3292}" dt="2025-03-17T14:15:27.727" v="4524" actId="1076"/>
          <ac:spMkLst>
            <pc:docMk/>
            <pc:sldMk cId="1313205898" sldId="394"/>
            <ac:spMk id="51" creationId="{00000000-0000-0000-0000-000000000000}"/>
          </ac:spMkLst>
        </pc:spChg>
        <pc:picChg chg="mod">
          <ac:chgData name="Kiet, Ly Tuan" userId="757e0198-1ee5-45d0-8daa-e13db9f940fd" providerId="ADAL" clId="{A445140D-8706-4880-A2D1-B7714ECD3292}" dt="2025-03-17T14:15:27.727" v="4524" actId="1076"/>
          <ac:picMkLst>
            <pc:docMk/>
            <pc:sldMk cId="1313205898" sldId="394"/>
            <ac:picMk id="1030" creationId="{00000000-0000-0000-0000-000000000000}"/>
          </ac:picMkLst>
        </pc:picChg>
        <pc:cxnChg chg="add">
          <ac:chgData name="Kiet, Ly Tuan" userId="757e0198-1ee5-45d0-8daa-e13db9f940fd" providerId="ADAL" clId="{A445140D-8706-4880-A2D1-B7714ECD3292}" dt="2025-03-17T14:18:58" v="4590" actId="11529"/>
          <ac:cxnSpMkLst>
            <pc:docMk/>
            <pc:sldMk cId="1313205898" sldId="394"/>
            <ac:cxnSpMk id="5" creationId="{97FBEE6D-D9F2-80E9-16DC-4B46D6AB3E94}"/>
          </ac:cxnSpMkLst>
        </pc:cxnChg>
      </pc:sldChg>
      <pc:sldChg chg="addSp modSp mod">
        <pc:chgData name="Kiet, Ly Tuan" userId="757e0198-1ee5-45d0-8daa-e13db9f940fd" providerId="ADAL" clId="{A445140D-8706-4880-A2D1-B7714ECD3292}" dt="2025-03-13T02:26:04.437" v="23" actId="14100"/>
        <pc:sldMkLst>
          <pc:docMk/>
          <pc:sldMk cId="775798990" sldId="718"/>
        </pc:sldMkLst>
        <pc:spChg chg="mod">
          <ac:chgData name="Kiet, Ly Tuan" userId="757e0198-1ee5-45d0-8daa-e13db9f940fd" providerId="ADAL" clId="{A445140D-8706-4880-A2D1-B7714ECD3292}" dt="2025-03-13T02:25:56.225" v="20" actId="1076"/>
          <ac:spMkLst>
            <pc:docMk/>
            <pc:sldMk cId="775798990" sldId="718"/>
            <ac:spMk id="14" creationId="{4DD72D5E-6984-A855-DA73-4AC9A95E6A81}"/>
          </ac:spMkLst>
        </pc:spChg>
        <pc:picChg chg="add mod">
          <ac:chgData name="Kiet, Ly Tuan" userId="757e0198-1ee5-45d0-8daa-e13db9f940fd" providerId="ADAL" clId="{A445140D-8706-4880-A2D1-B7714ECD3292}" dt="2025-03-13T02:26:04.437" v="23" actId="14100"/>
          <ac:picMkLst>
            <pc:docMk/>
            <pc:sldMk cId="775798990" sldId="718"/>
            <ac:picMk id="3" creationId="{D05D4380-94CF-B538-CBEF-6BF6EE7BA5DD}"/>
          </ac:picMkLst>
        </pc:picChg>
      </pc:sldChg>
      <pc:sldChg chg="addSp delSp modSp mod">
        <pc:chgData name="Kiet, Ly Tuan" userId="757e0198-1ee5-45d0-8daa-e13db9f940fd" providerId="ADAL" clId="{A445140D-8706-4880-A2D1-B7714ECD3292}" dt="2025-03-13T02:57:11.560" v="644" actId="1076"/>
        <pc:sldMkLst>
          <pc:docMk/>
          <pc:sldMk cId="797672666" sldId="740"/>
        </pc:sldMkLst>
        <pc:spChg chg="add del mod topLvl">
          <ac:chgData name="Kiet, Ly Tuan" userId="757e0198-1ee5-45d0-8daa-e13db9f940fd" providerId="ADAL" clId="{A445140D-8706-4880-A2D1-B7714ECD3292}" dt="2025-03-13T02:57:11.560" v="644" actId="1076"/>
          <ac:spMkLst>
            <pc:docMk/>
            <pc:sldMk cId="797672666" sldId="740"/>
            <ac:spMk id="6" creationId="{085ED243-13C5-06E7-8533-DFD21DC179ED}"/>
          </ac:spMkLst>
        </pc:spChg>
        <pc:spChg chg="add mod">
          <ac:chgData name="Kiet, Ly Tuan" userId="757e0198-1ee5-45d0-8daa-e13db9f940fd" providerId="ADAL" clId="{A445140D-8706-4880-A2D1-B7714ECD3292}" dt="2025-03-13T02:57:11.560" v="644" actId="1076"/>
          <ac:spMkLst>
            <pc:docMk/>
            <pc:sldMk cId="797672666" sldId="740"/>
            <ac:spMk id="9" creationId="{86D59FC1-B0FB-A177-374F-6623BD0CD6DF}"/>
          </ac:spMkLst>
        </pc:spChg>
        <pc:spChg chg="add mod">
          <ac:chgData name="Kiet, Ly Tuan" userId="757e0198-1ee5-45d0-8daa-e13db9f940fd" providerId="ADAL" clId="{A445140D-8706-4880-A2D1-B7714ECD3292}" dt="2025-03-13T02:57:11.560" v="644" actId="1076"/>
          <ac:spMkLst>
            <pc:docMk/>
            <pc:sldMk cId="797672666" sldId="740"/>
            <ac:spMk id="10" creationId="{9AE8C532-24F0-71FE-B9D5-BA048666B588}"/>
          </ac:spMkLst>
        </pc:spChg>
        <pc:spChg chg="add mod">
          <ac:chgData name="Kiet, Ly Tuan" userId="757e0198-1ee5-45d0-8daa-e13db9f940fd" providerId="ADAL" clId="{A445140D-8706-4880-A2D1-B7714ECD3292}" dt="2025-03-13T02:57:11.560" v="644" actId="1076"/>
          <ac:spMkLst>
            <pc:docMk/>
            <pc:sldMk cId="797672666" sldId="740"/>
            <ac:spMk id="11" creationId="{8A7D842F-DA0D-70AC-370B-29B443C75B3B}"/>
          </ac:spMkLst>
        </pc:spChg>
        <pc:spChg chg="add mod">
          <ac:chgData name="Kiet, Ly Tuan" userId="757e0198-1ee5-45d0-8daa-e13db9f940fd" providerId="ADAL" clId="{A445140D-8706-4880-A2D1-B7714ECD3292}" dt="2025-03-13T02:57:11.560" v="644" actId="1076"/>
          <ac:spMkLst>
            <pc:docMk/>
            <pc:sldMk cId="797672666" sldId="740"/>
            <ac:spMk id="12" creationId="{7D5D2A09-267F-0048-B9F6-4A2E785BB90F}"/>
          </ac:spMkLst>
        </pc:spChg>
        <pc:spChg chg="mod">
          <ac:chgData name="Kiet, Ly Tuan" userId="757e0198-1ee5-45d0-8daa-e13db9f940fd" providerId="ADAL" clId="{A445140D-8706-4880-A2D1-B7714ECD3292}" dt="2025-03-13T02:57:11.560" v="644" actId="1076"/>
          <ac:spMkLst>
            <pc:docMk/>
            <pc:sldMk cId="797672666" sldId="740"/>
            <ac:spMk id="14" creationId="{4DD72D5E-6984-A855-DA73-4AC9A95E6A81}"/>
          </ac:spMkLst>
        </pc:spChg>
        <pc:grpChg chg="add del mod">
          <ac:chgData name="Kiet, Ly Tuan" userId="757e0198-1ee5-45d0-8daa-e13db9f940fd" providerId="ADAL" clId="{A445140D-8706-4880-A2D1-B7714ECD3292}" dt="2025-03-13T02:53:40.758" v="627" actId="1076"/>
          <ac:grpSpMkLst>
            <pc:docMk/>
            <pc:sldMk cId="797672666" sldId="740"/>
            <ac:grpSpMk id="3" creationId="{E47CBA0F-C59D-C3E1-9A84-8F2EB5159CF0}"/>
          </ac:grpSpMkLst>
        </pc:grpChg>
        <pc:picChg chg="mod topLvl">
          <ac:chgData name="Kiet, Ly Tuan" userId="757e0198-1ee5-45d0-8daa-e13db9f940fd" providerId="ADAL" clId="{A445140D-8706-4880-A2D1-B7714ECD3292}" dt="2025-03-13T02:57:11.560" v="644" actId="1076"/>
          <ac:picMkLst>
            <pc:docMk/>
            <pc:sldMk cId="797672666" sldId="740"/>
            <ac:picMk id="4" creationId="{879808C9-FA2A-35EC-3197-5C20A0E86CBC}"/>
          </ac:picMkLst>
        </pc:picChg>
        <pc:picChg chg="add mod">
          <ac:chgData name="Kiet, Ly Tuan" userId="757e0198-1ee5-45d0-8daa-e13db9f940fd" providerId="ADAL" clId="{A445140D-8706-4880-A2D1-B7714ECD3292}" dt="2025-03-13T02:57:11.560" v="644" actId="1076"/>
          <ac:picMkLst>
            <pc:docMk/>
            <pc:sldMk cId="797672666" sldId="740"/>
            <ac:picMk id="7" creationId="{F9BAA4A5-566A-5F00-6548-9D745F493588}"/>
          </ac:picMkLst>
        </pc:picChg>
        <pc:picChg chg="add mod">
          <ac:chgData name="Kiet, Ly Tuan" userId="757e0198-1ee5-45d0-8daa-e13db9f940fd" providerId="ADAL" clId="{A445140D-8706-4880-A2D1-B7714ECD3292}" dt="2025-03-13T02:56:05.628" v="630" actId="14100"/>
          <ac:picMkLst>
            <pc:docMk/>
            <pc:sldMk cId="797672666" sldId="740"/>
            <ac:picMk id="8" creationId="{B7224F32-6078-81E2-3DFC-5C05953DC9E6}"/>
          </ac:picMkLst>
        </pc:picChg>
        <pc:picChg chg="add mod">
          <ac:chgData name="Kiet, Ly Tuan" userId="757e0198-1ee5-45d0-8daa-e13db9f940fd" providerId="ADAL" clId="{A445140D-8706-4880-A2D1-B7714ECD3292}" dt="2025-03-13T02:57:11.560" v="644" actId="1076"/>
          <ac:picMkLst>
            <pc:docMk/>
            <pc:sldMk cId="797672666" sldId="740"/>
            <ac:picMk id="1026" creationId="{30DE4405-524A-5029-6B52-07F2603F4A5F}"/>
          </ac:picMkLst>
        </pc:picChg>
        <pc:picChg chg="add mod">
          <ac:chgData name="Kiet, Ly Tuan" userId="757e0198-1ee5-45d0-8daa-e13db9f940fd" providerId="ADAL" clId="{A445140D-8706-4880-A2D1-B7714ECD3292}" dt="2025-03-13T02:57:11.560" v="644" actId="1076"/>
          <ac:picMkLst>
            <pc:docMk/>
            <pc:sldMk cId="797672666" sldId="740"/>
            <ac:picMk id="1028" creationId="{534833BB-EFD9-5A9F-C9CA-B15D00BCDEAF}"/>
          </ac:picMkLst>
        </pc:picChg>
      </pc:sldChg>
      <pc:sldChg chg="addSp delSp modSp mod">
        <pc:chgData name="Kiet, Ly Tuan" userId="757e0198-1ee5-45d0-8daa-e13db9f940fd" providerId="ADAL" clId="{A445140D-8706-4880-A2D1-B7714ECD3292}" dt="2025-03-13T04:56:43.171" v="1056" actId="1036"/>
        <pc:sldMkLst>
          <pc:docMk/>
          <pc:sldMk cId="3165121777" sldId="743"/>
        </pc:sldMkLst>
        <pc:spChg chg="add mod">
          <ac:chgData name="Kiet, Ly Tuan" userId="757e0198-1ee5-45d0-8daa-e13db9f940fd" providerId="ADAL" clId="{A445140D-8706-4880-A2D1-B7714ECD3292}" dt="2025-03-13T04:56:43.171" v="1056" actId="1036"/>
          <ac:spMkLst>
            <pc:docMk/>
            <pc:sldMk cId="3165121777" sldId="743"/>
            <ac:spMk id="4" creationId="{F1AA2976-84B7-1EFB-045E-FBDA060B4CF0}"/>
          </ac:spMkLst>
        </pc:spChg>
        <pc:spChg chg="add mod">
          <ac:chgData name="Kiet, Ly Tuan" userId="757e0198-1ee5-45d0-8daa-e13db9f940fd" providerId="ADAL" clId="{A445140D-8706-4880-A2D1-B7714ECD3292}" dt="2025-03-13T04:56:43.171" v="1056" actId="1036"/>
          <ac:spMkLst>
            <pc:docMk/>
            <pc:sldMk cId="3165121777" sldId="743"/>
            <ac:spMk id="6" creationId="{315B2D2A-B954-376C-0855-2FB999BF38D2}"/>
          </ac:spMkLst>
        </pc:spChg>
        <pc:spChg chg="add mod">
          <ac:chgData name="Kiet, Ly Tuan" userId="757e0198-1ee5-45d0-8daa-e13db9f940fd" providerId="ADAL" clId="{A445140D-8706-4880-A2D1-B7714ECD3292}" dt="2025-03-13T04:56:43.171" v="1056" actId="1036"/>
          <ac:spMkLst>
            <pc:docMk/>
            <pc:sldMk cId="3165121777" sldId="743"/>
            <ac:spMk id="7" creationId="{6D1AFAAC-358A-69AC-DF1D-11C1AC9FFE97}"/>
          </ac:spMkLst>
        </pc:spChg>
        <pc:spChg chg="add mod">
          <ac:chgData name="Kiet, Ly Tuan" userId="757e0198-1ee5-45d0-8daa-e13db9f940fd" providerId="ADAL" clId="{A445140D-8706-4880-A2D1-B7714ECD3292}" dt="2025-03-13T04:56:43.171" v="1056" actId="1036"/>
          <ac:spMkLst>
            <pc:docMk/>
            <pc:sldMk cId="3165121777" sldId="743"/>
            <ac:spMk id="8" creationId="{83CAF4AD-B3A7-13B2-AFD0-6D6E16B94373}"/>
          </ac:spMkLst>
        </pc:spChg>
        <pc:picChg chg="add mod">
          <ac:chgData name="Kiet, Ly Tuan" userId="757e0198-1ee5-45d0-8daa-e13db9f940fd" providerId="ADAL" clId="{A445140D-8706-4880-A2D1-B7714ECD3292}" dt="2025-03-13T04:56:43.171" v="1056" actId="1036"/>
          <ac:picMkLst>
            <pc:docMk/>
            <pc:sldMk cId="3165121777" sldId="743"/>
            <ac:picMk id="3" creationId="{6BF22C95-29EE-09DC-4731-F77D686AB94B}"/>
          </ac:picMkLst>
        </pc:picChg>
        <pc:picChg chg="add mod">
          <ac:chgData name="Kiet, Ly Tuan" userId="757e0198-1ee5-45d0-8daa-e13db9f940fd" providerId="ADAL" clId="{A445140D-8706-4880-A2D1-B7714ECD3292}" dt="2025-03-13T04:56:43.171" v="1056" actId="1036"/>
          <ac:picMkLst>
            <pc:docMk/>
            <pc:sldMk cId="3165121777" sldId="743"/>
            <ac:picMk id="9" creationId="{2BC30CD8-D09B-0FF7-74C9-89E09AE0A19B}"/>
          </ac:picMkLst>
        </pc:picChg>
        <pc:picChg chg="add mod">
          <ac:chgData name="Kiet, Ly Tuan" userId="757e0198-1ee5-45d0-8daa-e13db9f940fd" providerId="ADAL" clId="{A445140D-8706-4880-A2D1-B7714ECD3292}" dt="2025-03-13T04:56:43.171" v="1056" actId="1036"/>
          <ac:picMkLst>
            <pc:docMk/>
            <pc:sldMk cId="3165121777" sldId="743"/>
            <ac:picMk id="10" creationId="{FDB04561-143C-6F08-FF73-6AA6051F9F6E}"/>
          </ac:picMkLst>
        </pc:picChg>
        <pc:picChg chg="add mod">
          <ac:chgData name="Kiet, Ly Tuan" userId="757e0198-1ee5-45d0-8daa-e13db9f940fd" providerId="ADAL" clId="{A445140D-8706-4880-A2D1-B7714ECD3292}" dt="2025-03-13T04:51:17.285" v="992" actId="1076"/>
          <ac:picMkLst>
            <pc:docMk/>
            <pc:sldMk cId="3165121777" sldId="743"/>
            <ac:picMk id="11" creationId="{54A5141D-BE6A-C6B4-A17C-96AB2BFC7323}"/>
          </ac:picMkLst>
        </pc:picChg>
        <pc:picChg chg="add mod">
          <ac:chgData name="Kiet, Ly Tuan" userId="757e0198-1ee5-45d0-8daa-e13db9f940fd" providerId="ADAL" clId="{A445140D-8706-4880-A2D1-B7714ECD3292}" dt="2025-03-13T04:56:43.171" v="1056" actId="1036"/>
          <ac:picMkLst>
            <pc:docMk/>
            <pc:sldMk cId="3165121777" sldId="743"/>
            <ac:picMk id="12" creationId="{0397E8E9-5F7E-AAF7-F3A6-8B96E2B70301}"/>
          </ac:picMkLst>
        </pc:picChg>
        <pc:picChg chg="add mod">
          <ac:chgData name="Kiet, Ly Tuan" userId="757e0198-1ee5-45d0-8daa-e13db9f940fd" providerId="ADAL" clId="{A445140D-8706-4880-A2D1-B7714ECD3292}" dt="2025-03-13T04:51:19.695" v="993" actId="1076"/>
          <ac:picMkLst>
            <pc:docMk/>
            <pc:sldMk cId="3165121777" sldId="743"/>
            <ac:picMk id="13" creationId="{AF789FE3-85C1-F94A-2CC5-62BCD529983E}"/>
          </ac:picMkLst>
        </pc:picChg>
        <pc:picChg chg="add mod">
          <ac:chgData name="Kiet, Ly Tuan" userId="757e0198-1ee5-45d0-8daa-e13db9f940fd" providerId="ADAL" clId="{A445140D-8706-4880-A2D1-B7714ECD3292}" dt="2025-03-13T04:56:43.171" v="1056" actId="1036"/>
          <ac:picMkLst>
            <pc:docMk/>
            <pc:sldMk cId="3165121777" sldId="743"/>
            <ac:picMk id="15" creationId="{19545534-3671-7E1A-87AE-31F7E122F0E0}"/>
          </ac:picMkLst>
        </pc:picChg>
        <pc:picChg chg="add mod">
          <ac:chgData name="Kiet, Ly Tuan" userId="757e0198-1ee5-45d0-8daa-e13db9f940fd" providerId="ADAL" clId="{A445140D-8706-4880-A2D1-B7714ECD3292}" dt="2025-03-13T04:56:43.171" v="1056" actId="1036"/>
          <ac:picMkLst>
            <pc:docMk/>
            <pc:sldMk cId="3165121777" sldId="743"/>
            <ac:picMk id="17" creationId="{5E725A11-391B-6C0C-00D6-6692EBBBD4E0}"/>
          </ac:picMkLst>
        </pc:picChg>
        <pc:picChg chg="add mod">
          <ac:chgData name="Kiet, Ly Tuan" userId="757e0198-1ee5-45d0-8daa-e13db9f940fd" providerId="ADAL" clId="{A445140D-8706-4880-A2D1-B7714ECD3292}" dt="2025-03-13T04:55:55.159" v="1039" actId="1076"/>
          <ac:picMkLst>
            <pc:docMk/>
            <pc:sldMk cId="3165121777" sldId="743"/>
            <ac:picMk id="2052" creationId="{43DB0171-052B-B24A-3583-7E535491898A}"/>
          </ac:picMkLst>
        </pc:picChg>
      </pc:sldChg>
      <pc:sldChg chg="addSp delSp modSp mod">
        <pc:chgData name="Kiet, Ly Tuan" userId="757e0198-1ee5-45d0-8daa-e13db9f940fd" providerId="ADAL" clId="{A445140D-8706-4880-A2D1-B7714ECD3292}" dt="2025-03-13T07:19:34.621" v="1813" actId="1076"/>
        <pc:sldMkLst>
          <pc:docMk/>
          <pc:sldMk cId="3702016365" sldId="744"/>
        </pc:sldMkLst>
        <pc:spChg chg="add mod">
          <ac:chgData name="Kiet, Ly Tuan" userId="757e0198-1ee5-45d0-8daa-e13db9f940fd" providerId="ADAL" clId="{A445140D-8706-4880-A2D1-B7714ECD3292}" dt="2025-03-13T07:16:49.746" v="1786" actId="1038"/>
          <ac:spMkLst>
            <pc:docMk/>
            <pc:sldMk cId="3702016365" sldId="744"/>
            <ac:spMk id="7" creationId="{40554EE0-49DE-440C-BA4F-B4BFF7C67302}"/>
          </ac:spMkLst>
        </pc:spChg>
        <pc:spChg chg="add mod">
          <ac:chgData name="Kiet, Ly Tuan" userId="757e0198-1ee5-45d0-8daa-e13db9f940fd" providerId="ADAL" clId="{A445140D-8706-4880-A2D1-B7714ECD3292}" dt="2025-03-13T07:16:49.746" v="1786" actId="1038"/>
          <ac:spMkLst>
            <pc:docMk/>
            <pc:sldMk cId="3702016365" sldId="744"/>
            <ac:spMk id="9" creationId="{9B4E0910-E048-1887-0AA9-D1AB43A17150}"/>
          </ac:spMkLst>
        </pc:spChg>
        <pc:spChg chg="add mod">
          <ac:chgData name="Kiet, Ly Tuan" userId="757e0198-1ee5-45d0-8daa-e13db9f940fd" providerId="ADAL" clId="{A445140D-8706-4880-A2D1-B7714ECD3292}" dt="2025-03-13T07:16:49.746" v="1786" actId="1038"/>
          <ac:spMkLst>
            <pc:docMk/>
            <pc:sldMk cId="3702016365" sldId="744"/>
            <ac:spMk id="11" creationId="{8D15D784-7D15-30E6-0B46-A18816EA2745}"/>
          </ac:spMkLst>
        </pc:spChg>
        <pc:spChg chg="add mod">
          <ac:chgData name="Kiet, Ly Tuan" userId="757e0198-1ee5-45d0-8daa-e13db9f940fd" providerId="ADAL" clId="{A445140D-8706-4880-A2D1-B7714ECD3292}" dt="2025-03-13T07:16:49.746" v="1786" actId="1038"/>
          <ac:spMkLst>
            <pc:docMk/>
            <pc:sldMk cId="3702016365" sldId="744"/>
            <ac:spMk id="13" creationId="{EA69C3D4-2B83-96CE-207E-505F4EAE6E47}"/>
          </ac:spMkLst>
        </pc:spChg>
        <pc:spChg chg="mod">
          <ac:chgData name="Kiet, Ly Tuan" userId="757e0198-1ee5-45d0-8daa-e13db9f940fd" providerId="ADAL" clId="{A445140D-8706-4880-A2D1-B7714ECD3292}" dt="2025-03-13T07:16:58.722" v="1807" actId="1038"/>
          <ac:spMkLst>
            <pc:docMk/>
            <pc:sldMk cId="3702016365" sldId="744"/>
            <ac:spMk id="14" creationId="{4DD72D5E-6984-A855-DA73-4AC9A95E6A81}"/>
          </ac:spMkLst>
        </pc:spChg>
        <pc:spChg chg="add mod">
          <ac:chgData name="Kiet, Ly Tuan" userId="757e0198-1ee5-45d0-8daa-e13db9f940fd" providerId="ADAL" clId="{A445140D-8706-4880-A2D1-B7714ECD3292}" dt="2025-03-13T07:16:49.746" v="1786" actId="1038"/>
          <ac:spMkLst>
            <pc:docMk/>
            <pc:sldMk cId="3702016365" sldId="744"/>
            <ac:spMk id="16" creationId="{C8632ECF-0C62-E96D-EF62-E4123B2B0CE9}"/>
          </ac:spMkLst>
        </pc:spChg>
        <pc:spChg chg="add mod">
          <ac:chgData name="Kiet, Ly Tuan" userId="757e0198-1ee5-45d0-8daa-e13db9f940fd" providerId="ADAL" clId="{A445140D-8706-4880-A2D1-B7714ECD3292}" dt="2025-03-13T07:16:58.722" v="1807" actId="1038"/>
          <ac:spMkLst>
            <pc:docMk/>
            <pc:sldMk cId="3702016365" sldId="744"/>
            <ac:spMk id="18" creationId="{308A9816-FFE7-B167-CE66-0B059961250A}"/>
          </ac:spMkLst>
        </pc:spChg>
        <pc:spChg chg="add mod">
          <ac:chgData name="Kiet, Ly Tuan" userId="757e0198-1ee5-45d0-8daa-e13db9f940fd" providerId="ADAL" clId="{A445140D-8706-4880-A2D1-B7714ECD3292}" dt="2025-03-13T07:16:58.722" v="1807" actId="1038"/>
          <ac:spMkLst>
            <pc:docMk/>
            <pc:sldMk cId="3702016365" sldId="744"/>
            <ac:spMk id="20" creationId="{C77A0D43-6CE3-938B-0E0E-92D1D4D472FF}"/>
          </ac:spMkLst>
        </pc:spChg>
        <pc:spChg chg="add mod">
          <ac:chgData name="Kiet, Ly Tuan" userId="757e0198-1ee5-45d0-8daa-e13db9f940fd" providerId="ADAL" clId="{A445140D-8706-4880-A2D1-B7714ECD3292}" dt="2025-03-13T07:16:58.722" v="1807" actId="1038"/>
          <ac:spMkLst>
            <pc:docMk/>
            <pc:sldMk cId="3702016365" sldId="744"/>
            <ac:spMk id="22" creationId="{971F1D1D-45E0-E156-8C4F-9D89955FAECD}"/>
          </ac:spMkLst>
        </pc:spChg>
        <pc:spChg chg="mod">
          <ac:chgData name="Kiet, Ly Tuan" userId="757e0198-1ee5-45d0-8daa-e13db9f940fd" providerId="ADAL" clId="{A445140D-8706-4880-A2D1-B7714ECD3292}" dt="2025-03-13T07:03:25.086" v="1723" actId="1038"/>
          <ac:spMkLst>
            <pc:docMk/>
            <pc:sldMk cId="3702016365" sldId="744"/>
            <ac:spMk id="31" creationId="{1BC24DE4-111B-255A-A3D6-6187158EF8D8}"/>
          </ac:spMkLst>
        </pc:spChg>
        <pc:spChg chg="mod">
          <ac:chgData name="Kiet, Ly Tuan" userId="757e0198-1ee5-45d0-8daa-e13db9f940fd" providerId="ADAL" clId="{A445140D-8706-4880-A2D1-B7714ECD3292}" dt="2025-03-13T07:03:25.086" v="1723" actId="1038"/>
          <ac:spMkLst>
            <pc:docMk/>
            <pc:sldMk cId="3702016365" sldId="744"/>
            <ac:spMk id="33" creationId="{88D0D697-357C-F07A-BF55-2842DC031D4A}"/>
          </ac:spMkLst>
        </pc:spChg>
        <pc:spChg chg="mod">
          <ac:chgData name="Kiet, Ly Tuan" userId="757e0198-1ee5-45d0-8daa-e13db9f940fd" providerId="ADAL" clId="{A445140D-8706-4880-A2D1-B7714ECD3292}" dt="2025-03-13T07:03:25.086" v="1723" actId="1038"/>
          <ac:spMkLst>
            <pc:docMk/>
            <pc:sldMk cId="3702016365" sldId="744"/>
            <ac:spMk id="38" creationId="{42A25DDF-9BF1-B976-782B-880156758CBB}"/>
          </ac:spMkLst>
        </pc:spChg>
        <pc:spChg chg="mod">
          <ac:chgData name="Kiet, Ly Tuan" userId="757e0198-1ee5-45d0-8daa-e13db9f940fd" providerId="ADAL" clId="{A445140D-8706-4880-A2D1-B7714ECD3292}" dt="2025-03-13T07:03:25.086" v="1723" actId="1038"/>
          <ac:spMkLst>
            <pc:docMk/>
            <pc:sldMk cId="3702016365" sldId="744"/>
            <ac:spMk id="44" creationId="{E492346F-694E-F7D0-45B6-033BB9B8BAE6}"/>
          </ac:spMkLst>
        </pc:spChg>
        <pc:spChg chg="mod">
          <ac:chgData name="Kiet, Ly Tuan" userId="757e0198-1ee5-45d0-8daa-e13db9f940fd" providerId="ADAL" clId="{A445140D-8706-4880-A2D1-B7714ECD3292}" dt="2025-03-13T07:03:25.086" v="1723" actId="1038"/>
          <ac:spMkLst>
            <pc:docMk/>
            <pc:sldMk cId="3702016365" sldId="744"/>
            <ac:spMk id="47" creationId="{2440D1CF-05D0-F094-FE03-70BE3387E6C4}"/>
          </ac:spMkLst>
        </pc:spChg>
        <pc:spChg chg="mod">
          <ac:chgData name="Kiet, Ly Tuan" userId="757e0198-1ee5-45d0-8daa-e13db9f940fd" providerId="ADAL" clId="{A445140D-8706-4880-A2D1-B7714ECD3292}" dt="2025-03-13T07:03:25.086" v="1723" actId="1038"/>
          <ac:spMkLst>
            <pc:docMk/>
            <pc:sldMk cId="3702016365" sldId="744"/>
            <ac:spMk id="51" creationId="{D4FE4201-203E-8160-6340-738E4BAEBF57}"/>
          </ac:spMkLst>
        </pc:spChg>
        <pc:spChg chg="mod">
          <ac:chgData name="Kiet, Ly Tuan" userId="757e0198-1ee5-45d0-8daa-e13db9f940fd" providerId="ADAL" clId="{A445140D-8706-4880-A2D1-B7714ECD3292}" dt="2025-03-13T07:03:25.086" v="1723" actId="1038"/>
          <ac:spMkLst>
            <pc:docMk/>
            <pc:sldMk cId="3702016365" sldId="744"/>
            <ac:spMk id="55" creationId="{F9441743-453E-93C5-DB00-8B6A5367E5B4}"/>
          </ac:spMkLst>
        </pc:spChg>
        <pc:spChg chg="mod">
          <ac:chgData name="Kiet, Ly Tuan" userId="757e0198-1ee5-45d0-8daa-e13db9f940fd" providerId="ADAL" clId="{A445140D-8706-4880-A2D1-B7714ECD3292}" dt="2025-03-13T07:03:25.086" v="1723" actId="1038"/>
          <ac:spMkLst>
            <pc:docMk/>
            <pc:sldMk cId="3702016365" sldId="744"/>
            <ac:spMk id="59" creationId="{CC98A5A0-3170-59A6-2855-46438B5931C3}"/>
          </ac:spMkLst>
        </pc:spChg>
        <pc:spChg chg="mod">
          <ac:chgData name="Kiet, Ly Tuan" userId="757e0198-1ee5-45d0-8daa-e13db9f940fd" providerId="ADAL" clId="{A445140D-8706-4880-A2D1-B7714ECD3292}" dt="2025-03-13T07:03:25.086" v="1723" actId="1038"/>
          <ac:spMkLst>
            <pc:docMk/>
            <pc:sldMk cId="3702016365" sldId="744"/>
            <ac:spMk id="60" creationId="{7D663423-0230-D611-CFFB-C768E244A6AB}"/>
          </ac:spMkLst>
        </pc:spChg>
        <pc:spChg chg="mod">
          <ac:chgData name="Kiet, Ly Tuan" userId="757e0198-1ee5-45d0-8daa-e13db9f940fd" providerId="ADAL" clId="{A445140D-8706-4880-A2D1-B7714ECD3292}" dt="2025-03-13T07:03:25.086" v="1723" actId="1038"/>
          <ac:spMkLst>
            <pc:docMk/>
            <pc:sldMk cId="3702016365" sldId="744"/>
            <ac:spMk id="61" creationId="{A142EFCB-59EF-56BA-30FD-24F438A9197F}"/>
          </ac:spMkLst>
        </pc:spChg>
        <pc:picChg chg="mod">
          <ac:chgData name="Kiet, Ly Tuan" userId="757e0198-1ee5-45d0-8daa-e13db9f940fd" providerId="ADAL" clId="{A445140D-8706-4880-A2D1-B7714ECD3292}" dt="2025-03-13T07:03:57.807" v="1729" actId="1076"/>
          <ac:picMkLst>
            <pc:docMk/>
            <pc:sldMk cId="3702016365" sldId="744"/>
            <ac:picMk id="66" creationId="{0758D09E-A5CD-4942-A07B-3D86DBE8088C}"/>
          </ac:picMkLst>
        </pc:picChg>
        <pc:picChg chg="add mod">
          <ac:chgData name="Kiet, Ly Tuan" userId="757e0198-1ee5-45d0-8daa-e13db9f940fd" providerId="ADAL" clId="{A445140D-8706-4880-A2D1-B7714ECD3292}" dt="2025-03-13T07:03:52.762" v="1728" actId="1076"/>
          <ac:picMkLst>
            <pc:docMk/>
            <pc:sldMk cId="3702016365" sldId="744"/>
            <ac:picMk id="67" creationId="{7D0444C0-8D77-A11A-3F26-DB01E88E442C}"/>
          </ac:picMkLst>
        </pc:picChg>
        <pc:picChg chg="add mod">
          <ac:chgData name="Kiet, Ly Tuan" userId="757e0198-1ee5-45d0-8daa-e13db9f940fd" providerId="ADAL" clId="{A445140D-8706-4880-A2D1-B7714ECD3292}" dt="2025-03-13T07:04:26.098" v="1737" actId="1076"/>
          <ac:picMkLst>
            <pc:docMk/>
            <pc:sldMk cId="3702016365" sldId="744"/>
            <ac:picMk id="68" creationId="{87B5A254-ABD4-B15E-0F35-663EDC730A80}"/>
          </ac:picMkLst>
        </pc:picChg>
        <pc:picChg chg="add mod">
          <ac:chgData name="Kiet, Ly Tuan" userId="757e0198-1ee5-45d0-8daa-e13db9f940fd" providerId="ADAL" clId="{A445140D-8706-4880-A2D1-B7714ECD3292}" dt="2025-03-13T07:04:54.089" v="1742" actId="1076"/>
          <ac:picMkLst>
            <pc:docMk/>
            <pc:sldMk cId="3702016365" sldId="744"/>
            <ac:picMk id="69" creationId="{63028C07-3281-6BF5-641E-ED12735B99F8}"/>
          </ac:picMkLst>
        </pc:picChg>
        <pc:picChg chg="add mod">
          <ac:chgData name="Kiet, Ly Tuan" userId="757e0198-1ee5-45d0-8daa-e13db9f940fd" providerId="ADAL" clId="{A445140D-8706-4880-A2D1-B7714ECD3292}" dt="2025-03-13T07:09:46.617" v="1765" actId="1076"/>
          <ac:picMkLst>
            <pc:docMk/>
            <pc:sldMk cId="3702016365" sldId="744"/>
            <ac:picMk id="73" creationId="{B3AD9330-38C7-EF38-55FB-EFF1167AB019}"/>
          </ac:picMkLst>
        </pc:picChg>
        <pc:picChg chg="add mod">
          <ac:chgData name="Kiet, Ly Tuan" userId="757e0198-1ee5-45d0-8daa-e13db9f940fd" providerId="ADAL" clId="{A445140D-8706-4880-A2D1-B7714ECD3292}" dt="2025-03-13T07:05:41.225" v="1749" actId="14100"/>
          <ac:picMkLst>
            <pc:docMk/>
            <pc:sldMk cId="3702016365" sldId="744"/>
            <ac:picMk id="3074" creationId="{8979DED5-E4E4-18E1-22C5-5114E5D84AAC}"/>
          </ac:picMkLst>
        </pc:picChg>
        <pc:picChg chg="add mod">
          <ac:chgData name="Kiet, Ly Tuan" userId="757e0198-1ee5-45d0-8daa-e13db9f940fd" providerId="ADAL" clId="{A445140D-8706-4880-A2D1-B7714ECD3292}" dt="2025-03-13T07:07:30.310" v="1761" actId="1076"/>
          <ac:picMkLst>
            <pc:docMk/>
            <pc:sldMk cId="3702016365" sldId="744"/>
            <ac:picMk id="3078" creationId="{178DF83D-98BB-E0DF-DA5A-CFB49137140F}"/>
          </ac:picMkLst>
        </pc:picChg>
        <pc:picChg chg="add mod">
          <ac:chgData name="Kiet, Ly Tuan" userId="757e0198-1ee5-45d0-8daa-e13db9f940fd" providerId="ADAL" clId="{A445140D-8706-4880-A2D1-B7714ECD3292}" dt="2025-03-13T07:19:34.621" v="1813" actId="1076"/>
          <ac:picMkLst>
            <pc:docMk/>
            <pc:sldMk cId="3702016365" sldId="744"/>
            <ac:picMk id="3080" creationId="{9635ED9D-93ED-AA5F-311D-18B55D08AC28}"/>
          </ac:picMkLst>
        </pc:picChg>
      </pc:sldChg>
      <pc:sldChg chg="del ord">
        <pc:chgData name="Kiet, Ly Tuan" userId="757e0198-1ee5-45d0-8daa-e13db9f940fd" providerId="ADAL" clId="{A445140D-8706-4880-A2D1-B7714ECD3292}" dt="2025-03-14T07:22:25.762" v="2738" actId="47"/>
        <pc:sldMkLst>
          <pc:docMk/>
          <pc:sldMk cId="3338068279" sldId="745"/>
        </pc:sldMkLst>
      </pc:sldChg>
      <pc:sldChg chg="addSp modSp mod">
        <pc:chgData name="Kiet, Ly Tuan" userId="757e0198-1ee5-45d0-8daa-e13db9f940fd" providerId="ADAL" clId="{A445140D-8706-4880-A2D1-B7714ECD3292}" dt="2025-03-17T14:47:56.086" v="4945" actId="1582"/>
        <pc:sldMkLst>
          <pc:docMk/>
          <pc:sldMk cId="1182182219" sldId="746"/>
        </pc:sldMkLst>
        <pc:spChg chg="mod">
          <ac:chgData name="Kiet, Ly Tuan" userId="757e0198-1ee5-45d0-8daa-e13db9f940fd" providerId="ADAL" clId="{A445140D-8706-4880-A2D1-B7714ECD3292}" dt="2025-03-14T07:22:41.277" v="2741" actId="20577"/>
          <ac:spMkLst>
            <pc:docMk/>
            <pc:sldMk cId="1182182219" sldId="746"/>
            <ac:spMk id="5" creationId="{943B56CF-302A-1F43-C66C-0D0E1215B42A}"/>
          </ac:spMkLst>
        </pc:spChg>
        <pc:spChg chg="mod">
          <ac:chgData name="Kiet, Ly Tuan" userId="757e0198-1ee5-45d0-8daa-e13db9f940fd" providerId="ADAL" clId="{A445140D-8706-4880-A2D1-B7714ECD3292}" dt="2025-03-17T14:47:56.086" v="4945" actId="1582"/>
          <ac:spMkLst>
            <pc:docMk/>
            <pc:sldMk cId="1182182219" sldId="746"/>
            <ac:spMk id="14" creationId="{4DD72D5E-6984-A855-DA73-4AC9A95E6A81}"/>
          </ac:spMkLst>
        </pc:spChg>
        <pc:picChg chg="add mod">
          <ac:chgData name="Kiet, Ly Tuan" userId="757e0198-1ee5-45d0-8daa-e13db9f940fd" providerId="ADAL" clId="{A445140D-8706-4880-A2D1-B7714ECD3292}" dt="2025-03-17T08:17:16.649" v="3243" actId="1076"/>
          <ac:picMkLst>
            <pc:docMk/>
            <pc:sldMk cId="1182182219" sldId="746"/>
            <ac:picMk id="3" creationId="{19E9DDF4-6363-BA3B-0CB4-E5603B55D4B8}"/>
          </ac:picMkLst>
        </pc:picChg>
        <pc:picChg chg="add mod">
          <ac:chgData name="Kiet, Ly Tuan" userId="757e0198-1ee5-45d0-8daa-e13db9f940fd" providerId="ADAL" clId="{A445140D-8706-4880-A2D1-B7714ECD3292}" dt="2025-03-17T08:17:14.860" v="3242" actId="1076"/>
          <ac:picMkLst>
            <pc:docMk/>
            <pc:sldMk cId="1182182219" sldId="746"/>
            <ac:picMk id="6" creationId="{BC4CA477-9B19-169B-EFEA-B4DADD239EFA}"/>
          </ac:picMkLst>
        </pc:picChg>
        <pc:picChg chg="add mod">
          <ac:chgData name="Kiet, Ly Tuan" userId="757e0198-1ee5-45d0-8daa-e13db9f940fd" providerId="ADAL" clId="{A445140D-8706-4880-A2D1-B7714ECD3292}" dt="2025-03-17T08:17:03.446" v="3239" actId="1076"/>
          <ac:picMkLst>
            <pc:docMk/>
            <pc:sldMk cId="1182182219" sldId="746"/>
            <ac:picMk id="8" creationId="{0A3E5F98-81D9-CEB9-88CE-CE6D0D13EE19}"/>
          </ac:picMkLst>
        </pc:picChg>
        <pc:picChg chg="add mod">
          <ac:chgData name="Kiet, Ly Tuan" userId="757e0198-1ee5-45d0-8daa-e13db9f940fd" providerId="ADAL" clId="{A445140D-8706-4880-A2D1-B7714ECD3292}" dt="2025-03-17T08:17:13.481" v="3241" actId="1076"/>
          <ac:picMkLst>
            <pc:docMk/>
            <pc:sldMk cId="1182182219" sldId="746"/>
            <ac:picMk id="9" creationId="{7E3B9EF9-D471-672D-41D1-1B6983464C6D}"/>
          </ac:picMkLst>
        </pc:picChg>
        <pc:picChg chg="add mod">
          <ac:chgData name="Kiet, Ly Tuan" userId="757e0198-1ee5-45d0-8daa-e13db9f940fd" providerId="ADAL" clId="{A445140D-8706-4880-A2D1-B7714ECD3292}" dt="2025-03-17T08:17:03.446" v="3239" actId="1076"/>
          <ac:picMkLst>
            <pc:docMk/>
            <pc:sldMk cId="1182182219" sldId="746"/>
            <ac:picMk id="11" creationId="{D553B7F9-A40E-D5CC-0058-DA53D924B926}"/>
          </ac:picMkLst>
        </pc:picChg>
        <pc:picChg chg="add mod">
          <ac:chgData name="Kiet, Ly Tuan" userId="757e0198-1ee5-45d0-8daa-e13db9f940fd" providerId="ADAL" clId="{A445140D-8706-4880-A2D1-B7714ECD3292}" dt="2025-03-17T08:17:03.446" v="3239" actId="1076"/>
          <ac:picMkLst>
            <pc:docMk/>
            <pc:sldMk cId="1182182219" sldId="746"/>
            <ac:picMk id="13" creationId="{D7D163C6-62F0-7F72-AEB4-1FF0D8468240}"/>
          </ac:picMkLst>
        </pc:picChg>
      </pc:sldChg>
      <pc:sldChg chg="addSp delSp modSp mod">
        <pc:chgData name="Kiet, Ly Tuan" userId="757e0198-1ee5-45d0-8daa-e13db9f940fd" providerId="ADAL" clId="{A445140D-8706-4880-A2D1-B7714ECD3292}" dt="2025-03-17T08:33:23.858" v="3722" actId="20577"/>
        <pc:sldMkLst>
          <pc:docMk/>
          <pc:sldMk cId="2059682440" sldId="747"/>
        </pc:sldMkLst>
        <pc:spChg chg="add mod">
          <ac:chgData name="Kiet, Ly Tuan" userId="757e0198-1ee5-45d0-8daa-e13db9f940fd" providerId="ADAL" clId="{A445140D-8706-4880-A2D1-B7714ECD3292}" dt="2025-03-17T08:31:02.965" v="3695" actId="1036"/>
          <ac:spMkLst>
            <pc:docMk/>
            <pc:sldMk cId="2059682440" sldId="747"/>
            <ac:spMk id="3" creationId="{BAA0FA7A-3FD8-E87B-EF25-3E3135BA1710}"/>
          </ac:spMkLst>
        </pc:spChg>
        <pc:spChg chg="add mod">
          <ac:chgData name="Kiet, Ly Tuan" userId="757e0198-1ee5-45d0-8daa-e13db9f940fd" providerId="ADAL" clId="{A445140D-8706-4880-A2D1-B7714ECD3292}" dt="2025-03-17T08:31:02.965" v="3695" actId="1036"/>
          <ac:spMkLst>
            <pc:docMk/>
            <pc:sldMk cId="2059682440" sldId="747"/>
            <ac:spMk id="4" creationId="{2A6522EC-EE4A-FBA9-96E0-8A82527A1BDA}"/>
          </ac:spMkLst>
        </pc:spChg>
        <pc:spChg chg="add mod">
          <ac:chgData name="Kiet, Ly Tuan" userId="757e0198-1ee5-45d0-8daa-e13db9f940fd" providerId="ADAL" clId="{A445140D-8706-4880-A2D1-B7714ECD3292}" dt="2025-03-17T08:33:10.361" v="3715" actId="113"/>
          <ac:spMkLst>
            <pc:docMk/>
            <pc:sldMk cId="2059682440" sldId="747"/>
            <ac:spMk id="6" creationId="{37FBDB5E-2722-56CB-2F99-0899650DA4B8}"/>
          </ac:spMkLst>
        </pc:spChg>
        <pc:spChg chg="add mod">
          <ac:chgData name="Kiet, Ly Tuan" userId="757e0198-1ee5-45d0-8daa-e13db9f940fd" providerId="ADAL" clId="{A445140D-8706-4880-A2D1-B7714ECD3292}" dt="2025-03-17T08:33:16.989" v="3716" actId="113"/>
          <ac:spMkLst>
            <pc:docMk/>
            <pc:sldMk cId="2059682440" sldId="747"/>
            <ac:spMk id="7" creationId="{6E8D6401-6C5B-AAB6-338C-B0D10F666942}"/>
          </ac:spMkLst>
        </pc:spChg>
        <pc:spChg chg="add mod">
          <ac:chgData name="Kiet, Ly Tuan" userId="757e0198-1ee5-45d0-8daa-e13db9f940fd" providerId="ADAL" clId="{A445140D-8706-4880-A2D1-B7714ECD3292}" dt="2025-03-17T08:33:16.989" v="3716" actId="113"/>
          <ac:spMkLst>
            <pc:docMk/>
            <pc:sldMk cId="2059682440" sldId="747"/>
            <ac:spMk id="8" creationId="{1C2D11FE-A7A6-4791-838B-8A456D91D5C7}"/>
          </ac:spMkLst>
        </pc:spChg>
        <pc:spChg chg="add mod">
          <ac:chgData name="Kiet, Ly Tuan" userId="757e0198-1ee5-45d0-8daa-e13db9f940fd" providerId="ADAL" clId="{A445140D-8706-4880-A2D1-B7714ECD3292}" dt="2025-03-17T08:33:23.858" v="3722" actId="20577"/>
          <ac:spMkLst>
            <pc:docMk/>
            <pc:sldMk cId="2059682440" sldId="747"/>
            <ac:spMk id="9" creationId="{5D556AC9-067B-3E44-6E0A-9D8F0BBCC3A4}"/>
          </ac:spMkLst>
        </pc:spChg>
        <pc:spChg chg="add mod">
          <ac:chgData name="Kiet, Ly Tuan" userId="757e0198-1ee5-45d0-8daa-e13db9f940fd" providerId="ADAL" clId="{A445140D-8706-4880-A2D1-B7714ECD3292}" dt="2025-03-17T08:33:16.989" v="3716" actId="113"/>
          <ac:spMkLst>
            <pc:docMk/>
            <pc:sldMk cId="2059682440" sldId="747"/>
            <ac:spMk id="10" creationId="{7A075857-FE3D-109B-2D77-B4C2BB7089A2}"/>
          </ac:spMkLst>
        </pc:spChg>
        <pc:spChg chg="add mod">
          <ac:chgData name="Kiet, Ly Tuan" userId="757e0198-1ee5-45d0-8daa-e13db9f940fd" providerId="ADAL" clId="{A445140D-8706-4880-A2D1-B7714ECD3292}" dt="2025-03-17T08:33:16.989" v="3716" actId="113"/>
          <ac:spMkLst>
            <pc:docMk/>
            <pc:sldMk cId="2059682440" sldId="747"/>
            <ac:spMk id="11" creationId="{DDF6716C-79A6-678A-8445-37B4F82E3A0F}"/>
          </ac:spMkLst>
        </pc:spChg>
        <pc:spChg chg="add mod">
          <ac:chgData name="Kiet, Ly Tuan" userId="757e0198-1ee5-45d0-8daa-e13db9f940fd" providerId="ADAL" clId="{A445140D-8706-4880-A2D1-B7714ECD3292}" dt="2025-03-17T08:32:04.937" v="3699" actId="1076"/>
          <ac:spMkLst>
            <pc:docMk/>
            <pc:sldMk cId="2059682440" sldId="747"/>
            <ac:spMk id="12" creationId="{64A27DDC-1564-9416-EF00-BC393F7EFF97}"/>
          </ac:spMkLst>
        </pc:spChg>
        <pc:spChg chg="add mod">
          <ac:chgData name="Kiet, Ly Tuan" userId="757e0198-1ee5-45d0-8daa-e13db9f940fd" providerId="ADAL" clId="{A445140D-8706-4880-A2D1-B7714ECD3292}" dt="2025-03-17T08:32:12.125" v="3701" actId="1076"/>
          <ac:spMkLst>
            <pc:docMk/>
            <pc:sldMk cId="2059682440" sldId="747"/>
            <ac:spMk id="13" creationId="{75E58AD0-8BF9-FC3A-344B-4903D3196A80}"/>
          </ac:spMkLst>
        </pc:spChg>
        <pc:spChg chg="add mod">
          <ac:chgData name="Kiet, Ly Tuan" userId="757e0198-1ee5-45d0-8daa-e13db9f940fd" providerId="ADAL" clId="{A445140D-8706-4880-A2D1-B7714ECD3292}" dt="2025-03-17T08:32:20.659" v="3703" actId="1076"/>
          <ac:spMkLst>
            <pc:docMk/>
            <pc:sldMk cId="2059682440" sldId="747"/>
            <ac:spMk id="15" creationId="{BADB69F7-16FF-B1D4-DF3E-5ED95DE874CB}"/>
          </ac:spMkLst>
        </pc:spChg>
        <pc:spChg chg="add mod">
          <ac:chgData name="Kiet, Ly Tuan" userId="757e0198-1ee5-45d0-8daa-e13db9f940fd" providerId="ADAL" clId="{A445140D-8706-4880-A2D1-B7714ECD3292}" dt="2025-03-17T08:32:35.927" v="3707" actId="1076"/>
          <ac:spMkLst>
            <pc:docMk/>
            <pc:sldMk cId="2059682440" sldId="747"/>
            <ac:spMk id="16" creationId="{AEC55160-2D63-61EA-7144-E3054A6E8EF7}"/>
          </ac:spMkLst>
        </pc:spChg>
        <pc:spChg chg="add mod">
          <ac:chgData name="Kiet, Ly Tuan" userId="757e0198-1ee5-45d0-8daa-e13db9f940fd" providerId="ADAL" clId="{A445140D-8706-4880-A2D1-B7714ECD3292}" dt="2025-03-17T08:32:50.110" v="3712" actId="1038"/>
          <ac:spMkLst>
            <pc:docMk/>
            <pc:sldMk cId="2059682440" sldId="747"/>
            <ac:spMk id="17" creationId="{B0C0039D-CD3B-A6C8-BD8D-D8176E4F38CA}"/>
          </ac:spMkLst>
        </pc:spChg>
        <pc:spChg chg="add mod">
          <ac:chgData name="Kiet, Ly Tuan" userId="757e0198-1ee5-45d0-8daa-e13db9f940fd" providerId="ADAL" clId="{A445140D-8706-4880-A2D1-B7714ECD3292}" dt="2025-03-17T08:33:01.467" v="3714" actId="1076"/>
          <ac:spMkLst>
            <pc:docMk/>
            <pc:sldMk cId="2059682440" sldId="747"/>
            <ac:spMk id="18" creationId="{EFB44E03-D06F-49D9-A058-FE6EA7651728}"/>
          </ac:spMkLst>
        </pc:spChg>
        <pc:picChg chg="add mod">
          <ac:chgData name="Kiet, Ly Tuan" userId="757e0198-1ee5-45d0-8daa-e13db9f940fd" providerId="ADAL" clId="{A445140D-8706-4880-A2D1-B7714ECD3292}" dt="2025-03-17T08:31:02.965" v="3695" actId="1036"/>
          <ac:picMkLst>
            <pc:docMk/>
            <pc:sldMk cId="2059682440" sldId="747"/>
            <ac:picMk id="1026" creationId="{369EE29C-4EEA-C70F-89BD-FF903323BF0F}"/>
          </ac:picMkLst>
        </pc:picChg>
      </pc:sldChg>
      <pc:sldChg chg="addSp delSp modSp mod delAnim modAnim">
        <pc:chgData name="Kiet, Ly Tuan" userId="757e0198-1ee5-45d0-8daa-e13db9f940fd" providerId="ADAL" clId="{A445140D-8706-4880-A2D1-B7714ECD3292}" dt="2025-03-17T14:51:42.577" v="4959" actId="123"/>
        <pc:sldMkLst>
          <pc:docMk/>
          <pc:sldMk cId="2558095389" sldId="748"/>
        </pc:sldMkLst>
        <pc:spChg chg="mod">
          <ac:chgData name="Kiet, Ly Tuan" userId="757e0198-1ee5-45d0-8daa-e13db9f940fd" providerId="ADAL" clId="{A445140D-8706-4880-A2D1-B7714ECD3292}" dt="2025-03-17T14:51:42.577" v="4959" actId="123"/>
          <ac:spMkLst>
            <pc:docMk/>
            <pc:sldMk cId="2558095389" sldId="748"/>
            <ac:spMk id="14" creationId="{4DD72D5E-6984-A855-DA73-4AC9A95E6A81}"/>
          </ac:spMkLst>
        </pc:spChg>
        <pc:picChg chg="add mod">
          <ac:chgData name="Kiet, Ly Tuan" userId="757e0198-1ee5-45d0-8daa-e13db9f940fd" providerId="ADAL" clId="{A445140D-8706-4880-A2D1-B7714ECD3292}" dt="2025-03-17T09:02:24.861" v="3858" actId="1038"/>
          <ac:picMkLst>
            <pc:docMk/>
            <pc:sldMk cId="2558095389" sldId="748"/>
            <ac:picMk id="6" creationId="{5EB9B053-D4FA-EBBE-ADF2-07666AF9CCE1}"/>
          </ac:picMkLst>
        </pc:picChg>
        <pc:picChg chg="add mod">
          <ac:chgData name="Kiet, Ly Tuan" userId="757e0198-1ee5-45d0-8daa-e13db9f940fd" providerId="ADAL" clId="{A445140D-8706-4880-A2D1-B7714ECD3292}" dt="2025-03-17T14:51:37.498" v="4958" actId="1076"/>
          <ac:picMkLst>
            <pc:docMk/>
            <pc:sldMk cId="2558095389" sldId="748"/>
            <ac:picMk id="7" creationId="{4DFCCA85-DE7C-2BD5-F40E-13C1C7635C1E}"/>
          </ac:picMkLst>
        </pc:picChg>
        <pc:picChg chg="add mod">
          <ac:chgData name="Kiet, Ly Tuan" userId="757e0198-1ee5-45d0-8daa-e13db9f940fd" providerId="ADAL" clId="{A445140D-8706-4880-A2D1-B7714ECD3292}" dt="2025-03-17T09:02:25.879" v="3859" actId="1076"/>
          <ac:picMkLst>
            <pc:docMk/>
            <pc:sldMk cId="2558095389" sldId="748"/>
            <ac:picMk id="8" creationId="{8C8F8247-1296-C4A0-ADA8-83ECEAC9D091}"/>
          </ac:picMkLst>
        </pc:picChg>
        <pc:picChg chg="add mod">
          <ac:chgData name="Kiet, Ly Tuan" userId="757e0198-1ee5-45d0-8daa-e13db9f940fd" providerId="ADAL" clId="{A445140D-8706-4880-A2D1-B7714ECD3292}" dt="2025-03-17T09:02:20.611" v="3854" actId="1076"/>
          <ac:picMkLst>
            <pc:docMk/>
            <pc:sldMk cId="2558095389" sldId="748"/>
            <ac:picMk id="9" creationId="{1A276B90-7B8E-2C10-A2CA-2507AF4F4B52}"/>
          </ac:picMkLst>
        </pc:picChg>
        <pc:picChg chg="add mod">
          <ac:chgData name="Kiet, Ly Tuan" userId="757e0198-1ee5-45d0-8daa-e13db9f940fd" providerId="ADAL" clId="{A445140D-8706-4880-A2D1-B7714ECD3292}" dt="2025-03-17T09:02:18.668" v="3853" actId="1076"/>
          <ac:picMkLst>
            <pc:docMk/>
            <pc:sldMk cId="2558095389" sldId="748"/>
            <ac:picMk id="11" creationId="{9CB960A8-9523-8CC6-26E1-FE1A8C94397F}"/>
          </ac:picMkLst>
        </pc:picChg>
      </pc:sldChg>
      <pc:sldChg chg="del">
        <pc:chgData name="Kiet, Ly Tuan" userId="757e0198-1ee5-45d0-8daa-e13db9f940fd" providerId="ADAL" clId="{A445140D-8706-4880-A2D1-B7714ECD3292}" dt="2025-03-17T14:48:38.913" v="4947" actId="47"/>
        <pc:sldMkLst>
          <pc:docMk/>
          <pc:sldMk cId="1623817725" sldId="749"/>
        </pc:sldMkLst>
      </pc:sldChg>
      <pc:sldChg chg="addSp modSp mod">
        <pc:chgData name="Kiet, Ly Tuan" userId="757e0198-1ee5-45d0-8daa-e13db9f940fd" providerId="ADAL" clId="{A445140D-8706-4880-A2D1-B7714ECD3292}" dt="2025-03-17T14:52:35.290" v="4966" actId="1036"/>
        <pc:sldMkLst>
          <pc:docMk/>
          <pc:sldMk cId="3170075011" sldId="750"/>
        </pc:sldMkLst>
        <pc:spChg chg="mod">
          <ac:chgData name="Kiet, Ly Tuan" userId="757e0198-1ee5-45d0-8daa-e13db9f940fd" providerId="ADAL" clId="{A445140D-8706-4880-A2D1-B7714ECD3292}" dt="2025-03-17T14:49:06.902" v="4953" actId="1076"/>
          <ac:spMkLst>
            <pc:docMk/>
            <pc:sldMk cId="3170075011" sldId="750"/>
            <ac:spMk id="14" creationId="{4DD72D5E-6984-A855-DA73-4AC9A95E6A81}"/>
          </ac:spMkLst>
        </pc:spChg>
        <pc:picChg chg="add mod">
          <ac:chgData name="Kiet, Ly Tuan" userId="757e0198-1ee5-45d0-8daa-e13db9f940fd" providerId="ADAL" clId="{A445140D-8706-4880-A2D1-B7714ECD3292}" dt="2025-03-17T14:52:35.290" v="4966" actId="1036"/>
          <ac:picMkLst>
            <pc:docMk/>
            <pc:sldMk cId="3170075011" sldId="750"/>
            <ac:picMk id="4" creationId="{1547573B-7100-A379-0ACB-F13FE0B445D4}"/>
          </ac:picMkLst>
        </pc:picChg>
        <pc:picChg chg="add mod">
          <ac:chgData name="Kiet, Ly Tuan" userId="757e0198-1ee5-45d0-8daa-e13db9f940fd" providerId="ADAL" clId="{A445140D-8706-4880-A2D1-B7714ECD3292}" dt="2025-03-17T14:52:35.290" v="4966" actId="1036"/>
          <ac:picMkLst>
            <pc:docMk/>
            <pc:sldMk cId="3170075011" sldId="750"/>
            <ac:picMk id="7" creationId="{45BE4E36-A84B-8BCE-299E-82631C5CEB57}"/>
          </ac:picMkLst>
        </pc:picChg>
      </pc:sldChg>
      <pc:sldChg chg="addSp modSp mod">
        <pc:chgData name="Kiet, Ly Tuan" userId="757e0198-1ee5-45d0-8daa-e13db9f940fd" providerId="ADAL" clId="{A445140D-8706-4880-A2D1-B7714ECD3292}" dt="2025-03-17T14:45:09.640" v="4941" actId="1076"/>
        <pc:sldMkLst>
          <pc:docMk/>
          <pc:sldMk cId="3349474406" sldId="751"/>
        </pc:sldMkLst>
        <pc:spChg chg="mod">
          <ac:chgData name="Kiet, Ly Tuan" userId="757e0198-1ee5-45d0-8daa-e13db9f940fd" providerId="ADAL" clId="{A445140D-8706-4880-A2D1-B7714ECD3292}" dt="2025-03-17T14:44:40.708" v="4938" actId="14100"/>
          <ac:spMkLst>
            <pc:docMk/>
            <pc:sldMk cId="3349474406" sldId="751"/>
            <ac:spMk id="14" creationId="{4DD72D5E-6984-A855-DA73-4AC9A95E6A81}"/>
          </ac:spMkLst>
        </pc:spChg>
        <pc:picChg chg="add mod">
          <ac:chgData name="Kiet, Ly Tuan" userId="757e0198-1ee5-45d0-8daa-e13db9f940fd" providerId="ADAL" clId="{A445140D-8706-4880-A2D1-B7714ECD3292}" dt="2025-03-17T14:45:09.640" v="4941" actId="1076"/>
          <ac:picMkLst>
            <pc:docMk/>
            <pc:sldMk cId="3349474406" sldId="751"/>
            <ac:picMk id="3" creationId="{A525F42A-5083-98D0-71C7-920463F9CA09}"/>
          </ac:picMkLst>
        </pc:picChg>
      </pc:sldChg>
      <pc:sldChg chg="del">
        <pc:chgData name="Kiet, Ly Tuan" userId="757e0198-1ee5-45d0-8daa-e13db9f940fd" providerId="ADAL" clId="{A445140D-8706-4880-A2D1-B7714ECD3292}" dt="2025-03-14T05:10:38.132" v="2631" actId="47"/>
        <pc:sldMkLst>
          <pc:docMk/>
          <pc:sldMk cId="745490171" sldId="753"/>
        </pc:sldMkLst>
      </pc:sldChg>
      <pc:sldChg chg="addSp delSp modSp mod ord">
        <pc:chgData name="Kiet, Ly Tuan" userId="757e0198-1ee5-45d0-8daa-e13db9f940fd" providerId="ADAL" clId="{A445140D-8706-4880-A2D1-B7714ECD3292}" dt="2025-03-14T05:09:53.853" v="2630" actId="1037"/>
        <pc:sldMkLst>
          <pc:docMk/>
          <pc:sldMk cId="542807629" sldId="754"/>
        </pc:sldMkLst>
        <pc:spChg chg="add mod">
          <ac:chgData name="Kiet, Ly Tuan" userId="757e0198-1ee5-45d0-8daa-e13db9f940fd" providerId="ADAL" clId="{A445140D-8706-4880-A2D1-B7714ECD3292}" dt="2025-03-14T04:59:03.987" v="2453" actId="208"/>
          <ac:spMkLst>
            <pc:docMk/>
            <pc:sldMk cId="542807629" sldId="754"/>
            <ac:spMk id="56" creationId="{75664D1D-230E-5E8C-1C15-D910DF4E6F26}"/>
          </ac:spMkLst>
        </pc:spChg>
        <pc:spChg chg="add mod">
          <ac:chgData name="Kiet, Ly Tuan" userId="757e0198-1ee5-45d0-8daa-e13db9f940fd" providerId="ADAL" clId="{A445140D-8706-4880-A2D1-B7714ECD3292}" dt="2025-03-14T04:59:31.496" v="2469" actId="1076"/>
          <ac:spMkLst>
            <pc:docMk/>
            <pc:sldMk cId="542807629" sldId="754"/>
            <ac:spMk id="57" creationId="{363343FD-4400-DF5F-C425-64896072D97D}"/>
          </ac:spMkLst>
        </pc:spChg>
        <pc:spChg chg="add mod">
          <ac:chgData name="Kiet, Ly Tuan" userId="757e0198-1ee5-45d0-8daa-e13db9f940fd" providerId="ADAL" clId="{A445140D-8706-4880-A2D1-B7714ECD3292}" dt="2025-03-14T04:59:43.466" v="2490" actId="1076"/>
          <ac:spMkLst>
            <pc:docMk/>
            <pc:sldMk cId="542807629" sldId="754"/>
            <ac:spMk id="58" creationId="{5225D879-3D20-3204-43E0-B17D9BECE856}"/>
          </ac:spMkLst>
        </pc:spChg>
        <pc:spChg chg="add mod">
          <ac:chgData name="Kiet, Ly Tuan" userId="757e0198-1ee5-45d0-8daa-e13db9f940fd" providerId="ADAL" clId="{A445140D-8706-4880-A2D1-B7714ECD3292}" dt="2025-03-14T04:59:52.419" v="2510" actId="20577"/>
          <ac:spMkLst>
            <pc:docMk/>
            <pc:sldMk cId="542807629" sldId="754"/>
            <ac:spMk id="59" creationId="{8A059F1F-E10E-E33A-7ACB-72274D2FF3C8}"/>
          </ac:spMkLst>
        </pc:spChg>
        <pc:spChg chg="add mod">
          <ac:chgData name="Kiet, Ly Tuan" userId="757e0198-1ee5-45d0-8daa-e13db9f940fd" providerId="ADAL" clId="{A445140D-8706-4880-A2D1-B7714ECD3292}" dt="2025-03-14T05:00:11.360" v="2525" actId="20577"/>
          <ac:spMkLst>
            <pc:docMk/>
            <pc:sldMk cId="542807629" sldId="754"/>
            <ac:spMk id="60" creationId="{B1937F8D-0274-2E0B-B037-6CF59CBD3C32}"/>
          </ac:spMkLst>
        </pc:spChg>
        <pc:spChg chg="add mod">
          <ac:chgData name="Kiet, Ly Tuan" userId="757e0198-1ee5-45d0-8daa-e13db9f940fd" providerId="ADAL" clId="{A445140D-8706-4880-A2D1-B7714ECD3292}" dt="2025-03-14T05:09:39.009" v="2625" actId="1076"/>
          <ac:spMkLst>
            <pc:docMk/>
            <pc:sldMk cId="542807629" sldId="754"/>
            <ac:spMk id="61" creationId="{EEE39707-3EE4-0DFF-D0FD-BC291DD8DD29}"/>
          </ac:spMkLst>
        </pc:spChg>
        <pc:picChg chg="add mod">
          <ac:chgData name="Kiet, Ly Tuan" userId="757e0198-1ee5-45d0-8daa-e13db9f940fd" providerId="ADAL" clId="{A445140D-8706-4880-A2D1-B7714ECD3292}" dt="2025-03-14T04:55:23.859" v="2407" actId="14100"/>
          <ac:picMkLst>
            <pc:docMk/>
            <pc:sldMk cId="542807629" sldId="754"/>
            <ac:picMk id="53" creationId="{13F24630-B1FA-22DF-9BB1-B8795300C2A5}"/>
          </ac:picMkLst>
        </pc:picChg>
        <pc:picChg chg="add mod">
          <ac:chgData name="Kiet, Ly Tuan" userId="757e0198-1ee5-45d0-8daa-e13db9f940fd" providerId="ADAL" clId="{A445140D-8706-4880-A2D1-B7714ECD3292}" dt="2025-03-14T04:58:10.609" v="2443" actId="14100"/>
          <ac:picMkLst>
            <pc:docMk/>
            <pc:sldMk cId="542807629" sldId="754"/>
            <ac:picMk id="55" creationId="{8373E556-F8E5-7D00-9EAA-272160899A50}"/>
          </ac:picMkLst>
        </pc:picChg>
        <pc:picChg chg="add mod">
          <ac:chgData name="Kiet, Ly Tuan" userId="757e0198-1ee5-45d0-8daa-e13db9f940fd" providerId="ADAL" clId="{A445140D-8706-4880-A2D1-B7714ECD3292}" dt="2025-03-14T04:58:20.951" v="2447" actId="1076"/>
          <ac:picMkLst>
            <pc:docMk/>
            <pc:sldMk cId="542807629" sldId="754"/>
            <ac:picMk id="2052" creationId="{A7F62991-8C37-DFF5-D120-5A6118400EB8}"/>
          </ac:picMkLst>
        </pc:picChg>
        <pc:picChg chg="add mod">
          <ac:chgData name="Kiet, Ly Tuan" userId="757e0198-1ee5-45d0-8daa-e13db9f940fd" providerId="ADAL" clId="{A445140D-8706-4880-A2D1-B7714ECD3292}" dt="2025-03-14T04:58:22.732" v="2448" actId="1076"/>
          <ac:picMkLst>
            <pc:docMk/>
            <pc:sldMk cId="542807629" sldId="754"/>
            <ac:picMk id="2054" creationId="{20FFEE8D-6F5B-C582-73D7-171527895AB4}"/>
          </ac:picMkLst>
        </pc:picChg>
        <pc:picChg chg="add mod">
          <ac:chgData name="Kiet, Ly Tuan" userId="757e0198-1ee5-45d0-8daa-e13db9f940fd" providerId="ADAL" clId="{A445140D-8706-4880-A2D1-B7714ECD3292}" dt="2025-03-14T04:58:14.676" v="2444" actId="1076"/>
          <ac:picMkLst>
            <pc:docMk/>
            <pc:sldMk cId="542807629" sldId="754"/>
            <ac:picMk id="2056" creationId="{BD80C490-E662-5CB6-2AFB-CE90C61FB8ED}"/>
          </ac:picMkLst>
        </pc:picChg>
        <pc:picChg chg="add mod">
          <ac:chgData name="Kiet, Ly Tuan" userId="757e0198-1ee5-45d0-8daa-e13db9f940fd" providerId="ADAL" clId="{A445140D-8706-4880-A2D1-B7714ECD3292}" dt="2025-03-14T05:09:53.853" v="2630" actId="1037"/>
          <ac:picMkLst>
            <pc:docMk/>
            <pc:sldMk cId="542807629" sldId="754"/>
            <ac:picMk id="2060" creationId="{47AA27AA-3425-288D-E0D8-D6644F844EDA}"/>
          </ac:picMkLst>
        </pc:picChg>
      </pc:sldChg>
      <pc:sldChg chg="del">
        <pc:chgData name="Kiet, Ly Tuan" userId="757e0198-1ee5-45d0-8daa-e13db9f940fd" providerId="ADAL" clId="{A445140D-8706-4880-A2D1-B7714ECD3292}" dt="2025-03-13T02:26:14.288" v="24" actId="47"/>
        <pc:sldMkLst>
          <pc:docMk/>
          <pc:sldMk cId="558167529" sldId="756"/>
        </pc:sldMkLst>
      </pc:sldChg>
      <pc:sldChg chg="del">
        <pc:chgData name="Kiet, Ly Tuan" userId="757e0198-1ee5-45d0-8daa-e13db9f940fd" providerId="ADAL" clId="{A445140D-8706-4880-A2D1-B7714ECD3292}" dt="2025-03-17T08:18:04.506" v="3244" actId="47"/>
        <pc:sldMkLst>
          <pc:docMk/>
          <pc:sldMk cId="2235198454" sldId="757"/>
        </pc:sldMkLst>
      </pc:sldChg>
      <pc:sldChg chg="add del">
        <pc:chgData name="Kiet, Ly Tuan" userId="757e0198-1ee5-45d0-8daa-e13db9f940fd" providerId="ADAL" clId="{A445140D-8706-4880-A2D1-B7714ECD3292}" dt="2025-03-13T07:19:44.936" v="1814" actId="47"/>
        <pc:sldMkLst>
          <pc:docMk/>
          <pc:sldMk cId="650123034" sldId="758"/>
        </pc:sldMkLst>
      </pc:sldChg>
      <pc:sldChg chg="addSp delSp modSp add mod ord">
        <pc:chgData name="Kiet, Ly Tuan" userId="757e0198-1ee5-45d0-8daa-e13db9f940fd" providerId="ADAL" clId="{A445140D-8706-4880-A2D1-B7714ECD3292}" dt="2025-03-17T14:50:41.513" v="4955" actId="1076"/>
        <pc:sldMkLst>
          <pc:docMk/>
          <pc:sldMk cId="1040396105" sldId="758"/>
        </pc:sldMkLst>
        <pc:spChg chg="add mod">
          <ac:chgData name="Kiet, Ly Tuan" userId="757e0198-1ee5-45d0-8daa-e13db9f940fd" providerId="ADAL" clId="{A445140D-8706-4880-A2D1-B7714ECD3292}" dt="2025-03-14T03:51:20.580" v="2368" actId="1076"/>
          <ac:spMkLst>
            <pc:docMk/>
            <pc:sldMk cId="1040396105" sldId="758"/>
            <ac:spMk id="4" creationId="{82480561-2E10-52D1-2FB2-FF21FD66C34B}"/>
          </ac:spMkLst>
        </pc:spChg>
        <pc:spChg chg="mod">
          <ac:chgData name="Kiet, Ly Tuan" userId="757e0198-1ee5-45d0-8daa-e13db9f940fd" providerId="ADAL" clId="{A445140D-8706-4880-A2D1-B7714ECD3292}" dt="2025-03-13T07:20:19.173" v="1820" actId="207"/>
          <ac:spMkLst>
            <pc:docMk/>
            <pc:sldMk cId="1040396105" sldId="758"/>
            <ac:spMk id="5" creationId="{392C87E6-667C-0358-774F-C7DED51A1985}"/>
          </ac:spMkLst>
        </pc:spChg>
        <pc:spChg chg="add mod">
          <ac:chgData name="Kiet, Ly Tuan" userId="757e0198-1ee5-45d0-8daa-e13db9f940fd" providerId="ADAL" clId="{A445140D-8706-4880-A2D1-B7714ECD3292}" dt="2025-03-17T14:50:41.513" v="4955" actId="1076"/>
          <ac:spMkLst>
            <pc:docMk/>
            <pc:sldMk cId="1040396105" sldId="758"/>
            <ac:spMk id="6" creationId="{F40AFBF8-EA5B-3380-1F73-8AEC9D984ACE}"/>
          </ac:spMkLst>
        </pc:spChg>
        <pc:spChg chg="add mod">
          <ac:chgData name="Kiet, Ly Tuan" userId="757e0198-1ee5-45d0-8daa-e13db9f940fd" providerId="ADAL" clId="{A445140D-8706-4880-A2D1-B7714ECD3292}" dt="2025-03-14T03:51:34.165" v="2369" actId="114"/>
          <ac:spMkLst>
            <pc:docMk/>
            <pc:sldMk cId="1040396105" sldId="758"/>
            <ac:spMk id="15" creationId="{2A408E0C-006E-3DD8-88B1-C16DBA56B021}"/>
          </ac:spMkLst>
        </pc:spChg>
        <pc:spChg chg="add mod">
          <ac:chgData name="Kiet, Ly Tuan" userId="757e0198-1ee5-45d0-8daa-e13db9f940fd" providerId="ADAL" clId="{A445140D-8706-4880-A2D1-B7714ECD3292}" dt="2025-03-14T03:51:34.165" v="2369" actId="114"/>
          <ac:spMkLst>
            <pc:docMk/>
            <pc:sldMk cId="1040396105" sldId="758"/>
            <ac:spMk id="16" creationId="{BCC61AA5-9776-429C-6BBE-01829A5CE7E3}"/>
          </ac:spMkLst>
        </pc:spChg>
        <pc:spChg chg="add mod">
          <ac:chgData name="Kiet, Ly Tuan" userId="757e0198-1ee5-45d0-8daa-e13db9f940fd" providerId="ADAL" clId="{A445140D-8706-4880-A2D1-B7714ECD3292}" dt="2025-03-14T03:51:34.165" v="2369" actId="114"/>
          <ac:spMkLst>
            <pc:docMk/>
            <pc:sldMk cId="1040396105" sldId="758"/>
            <ac:spMk id="17" creationId="{57F53B89-30DB-5D2F-DB96-468B81BDAC3B}"/>
          </ac:spMkLst>
        </pc:spChg>
        <pc:spChg chg="add mod">
          <ac:chgData name="Kiet, Ly Tuan" userId="757e0198-1ee5-45d0-8daa-e13db9f940fd" providerId="ADAL" clId="{A445140D-8706-4880-A2D1-B7714ECD3292}" dt="2025-03-14T03:51:34.165" v="2369" actId="114"/>
          <ac:spMkLst>
            <pc:docMk/>
            <pc:sldMk cId="1040396105" sldId="758"/>
            <ac:spMk id="18" creationId="{AA14BD73-0880-CA54-3FA1-D6CA49690E00}"/>
          </ac:spMkLst>
        </pc:spChg>
        <pc:spChg chg="add mod">
          <ac:chgData name="Kiet, Ly Tuan" userId="757e0198-1ee5-45d0-8daa-e13db9f940fd" providerId="ADAL" clId="{A445140D-8706-4880-A2D1-B7714ECD3292}" dt="2025-03-14T03:51:34.165" v="2369" actId="114"/>
          <ac:spMkLst>
            <pc:docMk/>
            <pc:sldMk cId="1040396105" sldId="758"/>
            <ac:spMk id="19" creationId="{02185310-555B-A4E5-FC4A-CFDCEE521F9C}"/>
          </ac:spMkLst>
        </pc:spChg>
        <pc:graphicFrameChg chg="add mod modGraphic">
          <ac:chgData name="Kiet, Ly Tuan" userId="757e0198-1ee5-45d0-8daa-e13db9f940fd" providerId="ADAL" clId="{A445140D-8706-4880-A2D1-B7714ECD3292}" dt="2025-03-14T03:41:11.769" v="2125"/>
          <ac:graphicFrameMkLst>
            <pc:docMk/>
            <pc:sldMk cId="1040396105" sldId="758"/>
            <ac:graphicFrameMk id="7" creationId="{D226AEBA-80E1-8CA8-186E-35DA3EF213D1}"/>
          </ac:graphicFrameMkLst>
        </pc:graphicFrameChg>
        <pc:picChg chg="add mod">
          <ac:chgData name="Kiet, Ly Tuan" userId="757e0198-1ee5-45d0-8daa-e13db9f940fd" providerId="ADAL" clId="{A445140D-8706-4880-A2D1-B7714ECD3292}" dt="2025-03-17T14:50:38.481" v="4954" actId="1076"/>
          <ac:picMkLst>
            <pc:docMk/>
            <pc:sldMk cId="1040396105" sldId="758"/>
            <ac:picMk id="3" creationId="{770B706A-6C89-E166-4E91-3EBDBDEC1777}"/>
          </ac:picMkLst>
        </pc:picChg>
        <pc:picChg chg="add mod">
          <ac:chgData name="Kiet, Ly Tuan" userId="757e0198-1ee5-45d0-8daa-e13db9f940fd" providerId="ADAL" clId="{A445140D-8706-4880-A2D1-B7714ECD3292}" dt="2025-03-14T03:51:16.491" v="2367" actId="1076"/>
          <ac:picMkLst>
            <pc:docMk/>
            <pc:sldMk cId="1040396105" sldId="758"/>
            <ac:picMk id="9" creationId="{5B4C86B6-4D82-C865-ADDC-2B42DEFB4850}"/>
          </ac:picMkLst>
        </pc:picChg>
        <pc:picChg chg="add mod">
          <ac:chgData name="Kiet, Ly Tuan" userId="757e0198-1ee5-45d0-8daa-e13db9f940fd" providerId="ADAL" clId="{A445140D-8706-4880-A2D1-B7714ECD3292}" dt="2025-03-14T03:51:16.491" v="2367" actId="1076"/>
          <ac:picMkLst>
            <pc:docMk/>
            <pc:sldMk cId="1040396105" sldId="758"/>
            <ac:picMk id="11" creationId="{B47AEEE3-6254-94A6-2FBF-27510CC94918}"/>
          </ac:picMkLst>
        </pc:picChg>
        <pc:picChg chg="add mod">
          <ac:chgData name="Kiet, Ly Tuan" userId="757e0198-1ee5-45d0-8daa-e13db9f940fd" providerId="ADAL" clId="{A445140D-8706-4880-A2D1-B7714ECD3292}" dt="2025-03-14T03:51:16.491" v="2367" actId="1076"/>
          <ac:picMkLst>
            <pc:docMk/>
            <pc:sldMk cId="1040396105" sldId="758"/>
            <ac:picMk id="13" creationId="{FD0E2943-1ABB-7D81-E3F7-CE094B8ECC31}"/>
          </ac:picMkLst>
        </pc:picChg>
        <pc:picChg chg="add mod">
          <ac:chgData name="Kiet, Ly Tuan" userId="757e0198-1ee5-45d0-8daa-e13db9f940fd" providerId="ADAL" clId="{A445140D-8706-4880-A2D1-B7714ECD3292}" dt="2025-03-14T03:51:16.491" v="2367" actId="1076"/>
          <ac:picMkLst>
            <pc:docMk/>
            <pc:sldMk cId="1040396105" sldId="758"/>
            <ac:picMk id="1026" creationId="{BF7F8667-6DEF-9947-F1DE-03469E39F02A}"/>
          </ac:picMkLst>
        </pc:picChg>
        <pc:picChg chg="add mod">
          <ac:chgData name="Kiet, Ly Tuan" userId="757e0198-1ee5-45d0-8daa-e13db9f940fd" providerId="ADAL" clId="{A445140D-8706-4880-A2D1-B7714ECD3292}" dt="2025-03-14T03:51:16.491" v="2367" actId="1076"/>
          <ac:picMkLst>
            <pc:docMk/>
            <pc:sldMk cId="1040396105" sldId="758"/>
            <ac:picMk id="1028" creationId="{D6108D5D-B7C5-E9AF-41BD-FB0CBB296231}"/>
          </ac:picMkLst>
        </pc:picChg>
      </pc:sldChg>
      <pc:sldChg chg="del">
        <pc:chgData name="Kiet, Ly Tuan" userId="757e0198-1ee5-45d0-8daa-e13db9f940fd" providerId="ADAL" clId="{A445140D-8706-4880-A2D1-B7714ECD3292}" dt="2025-03-13T02:57:24.914" v="646" actId="47"/>
        <pc:sldMkLst>
          <pc:docMk/>
          <pc:sldMk cId="3643485037" sldId="758"/>
        </pc:sldMkLst>
      </pc:sldChg>
      <pc:sldChg chg="add del">
        <pc:chgData name="Kiet, Ly Tuan" userId="757e0198-1ee5-45d0-8daa-e13db9f940fd" providerId="ADAL" clId="{A445140D-8706-4880-A2D1-B7714ECD3292}" dt="2025-03-14T05:10:44.466" v="2632" actId="47"/>
        <pc:sldMkLst>
          <pc:docMk/>
          <pc:sldMk cId="148025961" sldId="759"/>
        </pc:sldMkLst>
      </pc:sldChg>
      <pc:sldChg chg="addSp delSp modSp add mod">
        <pc:chgData name="Kiet, Ly Tuan" userId="757e0198-1ee5-45d0-8daa-e13db9f940fd" providerId="ADAL" clId="{A445140D-8706-4880-A2D1-B7714ECD3292}" dt="2025-03-14T07:22:19.453" v="2735" actId="404"/>
        <pc:sldMkLst>
          <pc:docMk/>
          <pc:sldMk cId="2978530384" sldId="759"/>
        </pc:sldMkLst>
        <pc:spChg chg="add mod">
          <ac:chgData name="Kiet, Ly Tuan" userId="757e0198-1ee5-45d0-8daa-e13db9f940fd" providerId="ADAL" clId="{A445140D-8706-4880-A2D1-B7714ECD3292}" dt="2025-03-14T07:22:19.453" v="2735" actId="404"/>
          <ac:spMkLst>
            <pc:docMk/>
            <pc:sldMk cId="2978530384" sldId="759"/>
            <ac:spMk id="3" creationId="{2AD5536D-8FB3-9A8C-EB92-0248DA0414F4}"/>
          </ac:spMkLst>
        </pc:spChg>
        <pc:spChg chg="mod">
          <ac:chgData name="Kiet, Ly Tuan" userId="757e0198-1ee5-45d0-8daa-e13db9f940fd" providerId="ADAL" clId="{A445140D-8706-4880-A2D1-B7714ECD3292}" dt="2025-03-14T05:11:00.358" v="2637" actId="20577"/>
          <ac:spMkLst>
            <pc:docMk/>
            <pc:sldMk cId="2978530384" sldId="759"/>
            <ac:spMk id="5" creationId="{5C7EBEE6-0A99-048A-421A-BE565A75A0B4}"/>
          </ac:spMkLst>
        </pc:spChg>
        <pc:picChg chg="add mod">
          <ac:chgData name="Kiet, Ly Tuan" userId="757e0198-1ee5-45d0-8daa-e13db9f940fd" providerId="ADAL" clId="{A445140D-8706-4880-A2D1-B7714ECD3292}" dt="2025-03-14T07:21:22.101" v="2727" actId="1076"/>
          <ac:picMkLst>
            <pc:docMk/>
            <pc:sldMk cId="2978530384" sldId="759"/>
            <ac:picMk id="4" creationId="{125DC4C4-4B12-EA28-FADA-3A94A5CA80CF}"/>
          </ac:picMkLst>
        </pc:picChg>
        <pc:picChg chg="add mod">
          <ac:chgData name="Kiet, Ly Tuan" userId="757e0198-1ee5-45d0-8daa-e13db9f940fd" providerId="ADAL" clId="{A445140D-8706-4880-A2D1-B7714ECD3292}" dt="2025-03-14T07:21:22.101" v="2727" actId="1076"/>
          <ac:picMkLst>
            <pc:docMk/>
            <pc:sldMk cId="2978530384" sldId="759"/>
            <ac:picMk id="7" creationId="{65D7B740-2CC5-0747-0ECD-88DDEF1B449E}"/>
          </ac:picMkLst>
        </pc:picChg>
        <pc:picChg chg="add mod">
          <ac:chgData name="Kiet, Ly Tuan" userId="757e0198-1ee5-45d0-8daa-e13db9f940fd" providerId="ADAL" clId="{A445140D-8706-4880-A2D1-B7714ECD3292}" dt="2025-03-14T07:21:22.101" v="2727" actId="1076"/>
          <ac:picMkLst>
            <pc:docMk/>
            <pc:sldMk cId="2978530384" sldId="759"/>
            <ac:picMk id="8" creationId="{F9424C84-952F-F5FA-6ABD-95904DE1018F}"/>
          </ac:picMkLst>
        </pc:picChg>
        <pc:picChg chg="add mod">
          <ac:chgData name="Kiet, Ly Tuan" userId="757e0198-1ee5-45d0-8daa-e13db9f940fd" providerId="ADAL" clId="{A445140D-8706-4880-A2D1-B7714ECD3292}" dt="2025-03-14T07:21:22.101" v="2727" actId="1076"/>
          <ac:picMkLst>
            <pc:docMk/>
            <pc:sldMk cId="2978530384" sldId="759"/>
            <ac:picMk id="9" creationId="{6C43BB3C-5623-77E5-FC80-7F653DC839E3}"/>
          </ac:picMkLst>
        </pc:picChg>
        <pc:picChg chg="add mod">
          <ac:chgData name="Kiet, Ly Tuan" userId="757e0198-1ee5-45d0-8daa-e13db9f940fd" providerId="ADAL" clId="{A445140D-8706-4880-A2D1-B7714ECD3292}" dt="2025-03-14T07:21:22.101" v="2727" actId="1076"/>
          <ac:picMkLst>
            <pc:docMk/>
            <pc:sldMk cId="2978530384" sldId="759"/>
            <ac:picMk id="10" creationId="{B56DE2C5-3970-D067-CE24-0348C6E8EDA0}"/>
          </ac:picMkLst>
        </pc:picChg>
        <pc:picChg chg="add mod">
          <ac:chgData name="Kiet, Ly Tuan" userId="757e0198-1ee5-45d0-8daa-e13db9f940fd" providerId="ADAL" clId="{A445140D-8706-4880-A2D1-B7714ECD3292}" dt="2025-03-14T07:21:22.101" v="2727" actId="1076"/>
          <ac:picMkLst>
            <pc:docMk/>
            <pc:sldMk cId="2978530384" sldId="759"/>
            <ac:picMk id="11" creationId="{0DEC5752-8B73-168D-5EF4-1AD65686C284}"/>
          </ac:picMkLst>
        </pc:picChg>
        <pc:picChg chg="add mod">
          <ac:chgData name="Kiet, Ly Tuan" userId="757e0198-1ee5-45d0-8daa-e13db9f940fd" providerId="ADAL" clId="{A445140D-8706-4880-A2D1-B7714ECD3292}" dt="2025-03-14T07:21:22.101" v="2727" actId="1076"/>
          <ac:picMkLst>
            <pc:docMk/>
            <pc:sldMk cId="2978530384" sldId="759"/>
            <ac:picMk id="12" creationId="{FE633C24-C06B-414E-B946-CAF465484220}"/>
          </ac:picMkLst>
        </pc:picChg>
      </pc:sldChg>
      <pc:sldChg chg="del">
        <pc:chgData name="Kiet, Ly Tuan" userId="757e0198-1ee5-45d0-8daa-e13db9f940fd" providerId="ADAL" clId="{A445140D-8706-4880-A2D1-B7714ECD3292}" dt="2025-03-13T06:03:35.584" v="1058" actId="47"/>
        <pc:sldMkLst>
          <pc:docMk/>
          <pc:sldMk cId="3830969721" sldId="759"/>
        </pc:sldMkLst>
      </pc:sldChg>
      <pc:sldChg chg="add del">
        <pc:chgData name="Kiet, Ly Tuan" userId="757e0198-1ee5-45d0-8daa-e13db9f940fd" providerId="ADAL" clId="{A445140D-8706-4880-A2D1-B7714ECD3292}" dt="2025-03-13T04:56:56.019" v="1057" actId="47"/>
        <pc:sldMkLst>
          <pc:docMk/>
          <pc:sldMk cId="439226175" sldId="760"/>
        </pc:sldMkLst>
      </pc:sldChg>
      <pc:sldChg chg="add del">
        <pc:chgData name="Kiet, Ly Tuan" userId="757e0198-1ee5-45d0-8daa-e13db9f940fd" providerId="ADAL" clId="{A445140D-8706-4880-A2D1-B7714ECD3292}" dt="2025-03-17T09:02:58.947" v="3863" actId="47"/>
        <pc:sldMkLst>
          <pc:docMk/>
          <pc:sldMk cId="921230442" sldId="760"/>
        </pc:sldMkLst>
      </pc:sldChg>
      <pc:sldChg chg="add del">
        <pc:chgData name="Kiet, Ly Tuan" userId="757e0198-1ee5-45d0-8daa-e13db9f940fd" providerId="ADAL" clId="{A445140D-8706-4880-A2D1-B7714ECD3292}" dt="2025-03-17T08:18:10.670" v="3245" actId="47"/>
        <pc:sldMkLst>
          <pc:docMk/>
          <pc:sldMk cId="1338048775" sldId="760"/>
        </pc:sldMkLst>
      </pc:sldChg>
      <pc:sldChg chg="add del">
        <pc:chgData name="Kiet, Ly Tuan" userId="757e0198-1ee5-45d0-8daa-e13db9f940fd" providerId="ADAL" clId="{A445140D-8706-4880-A2D1-B7714ECD3292}" dt="2025-03-13T02:57:15.593" v="645" actId="47"/>
        <pc:sldMkLst>
          <pc:docMk/>
          <pc:sldMk cId="1910241327" sldId="760"/>
        </pc:sldMkLst>
      </pc:sldChg>
      <pc:sldChg chg="add del">
        <pc:chgData name="Kiet, Ly Tuan" userId="757e0198-1ee5-45d0-8daa-e13db9f940fd" providerId="ADAL" clId="{A445140D-8706-4880-A2D1-B7714ECD3292}" dt="2025-03-14T04:47:50.162" v="2374"/>
        <pc:sldMkLst>
          <pc:docMk/>
          <pc:sldMk cId="2153875201" sldId="760"/>
        </pc:sldMkLst>
      </pc:sldChg>
      <pc:sldChg chg="add del">
        <pc:chgData name="Kiet, Ly Tuan" userId="757e0198-1ee5-45d0-8daa-e13db9f940fd" providerId="ADAL" clId="{A445140D-8706-4880-A2D1-B7714ECD3292}" dt="2025-03-17T08:33:50.727" v="3723" actId="47"/>
        <pc:sldMkLst>
          <pc:docMk/>
          <pc:sldMk cId="2322462220" sldId="760"/>
        </pc:sldMkLst>
      </pc:sldChg>
      <pc:sldChg chg="addSp delSp modSp add mod modAnim">
        <pc:chgData name="Kiet, Ly Tuan" userId="757e0198-1ee5-45d0-8daa-e13db9f940fd" providerId="ADAL" clId="{A445140D-8706-4880-A2D1-B7714ECD3292}" dt="2025-03-17T14:48:53.530" v="4952" actId="1076"/>
        <pc:sldMkLst>
          <pc:docMk/>
          <pc:sldMk cId="3577057064" sldId="760"/>
        </pc:sldMkLst>
        <pc:graphicFrameChg chg="add mod">
          <ac:chgData name="Kiet, Ly Tuan" userId="757e0198-1ee5-45d0-8daa-e13db9f940fd" providerId="ADAL" clId="{A445140D-8706-4880-A2D1-B7714ECD3292}" dt="2025-03-17T13:58:18.743" v="4065" actId="1037"/>
          <ac:graphicFrameMkLst>
            <pc:docMk/>
            <pc:sldMk cId="3577057064" sldId="760"/>
            <ac:graphicFrameMk id="7" creationId="{95EA5F11-0DF0-9B28-D6C6-C4DBA796C176}"/>
          </ac:graphicFrameMkLst>
        </pc:graphicFrameChg>
        <pc:picChg chg="add mod">
          <ac:chgData name="Kiet, Ly Tuan" userId="757e0198-1ee5-45d0-8daa-e13db9f940fd" providerId="ADAL" clId="{A445140D-8706-4880-A2D1-B7714ECD3292}" dt="2025-03-17T13:58:02.907" v="4054" actId="1076"/>
          <ac:picMkLst>
            <pc:docMk/>
            <pc:sldMk cId="3577057064" sldId="760"/>
            <ac:picMk id="4" creationId="{A4C81C2E-0D98-29C3-635C-117025EECC35}"/>
          </ac:picMkLst>
        </pc:picChg>
        <pc:picChg chg="add mod">
          <ac:chgData name="Kiet, Ly Tuan" userId="757e0198-1ee5-45d0-8daa-e13db9f940fd" providerId="ADAL" clId="{A445140D-8706-4880-A2D1-B7714ECD3292}" dt="2025-03-17T13:58:53.420" v="4125" actId="1038"/>
          <ac:picMkLst>
            <pc:docMk/>
            <pc:sldMk cId="3577057064" sldId="760"/>
            <ac:picMk id="6" creationId="{AEC625E6-7559-1BF0-BFF7-84EDE9DA1130}"/>
          </ac:picMkLst>
        </pc:picChg>
        <pc:picChg chg="add mod">
          <ac:chgData name="Kiet, Ly Tuan" userId="757e0198-1ee5-45d0-8daa-e13db9f940fd" providerId="ADAL" clId="{A445140D-8706-4880-A2D1-B7714ECD3292}" dt="2025-03-17T13:57:31.888" v="4048" actId="14100"/>
          <ac:picMkLst>
            <pc:docMk/>
            <pc:sldMk cId="3577057064" sldId="760"/>
            <ac:picMk id="8" creationId="{97872352-42EB-872A-4011-2F921D5EE45A}"/>
          </ac:picMkLst>
        </pc:picChg>
        <pc:picChg chg="add mod">
          <ac:chgData name="Kiet, Ly Tuan" userId="757e0198-1ee5-45d0-8daa-e13db9f940fd" providerId="ADAL" clId="{A445140D-8706-4880-A2D1-B7714ECD3292}" dt="2025-03-17T13:58:32.836" v="4082" actId="1076"/>
          <ac:picMkLst>
            <pc:docMk/>
            <pc:sldMk cId="3577057064" sldId="760"/>
            <ac:picMk id="9" creationId="{45E9207C-2D7A-4A08-B667-E49E3B053C16}"/>
          </ac:picMkLst>
        </pc:picChg>
        <pc:picChg chg="add mod">
          <ac:chgData name="Kiet, Ly Tuan" userId="757e0198-1ee5-45d0-8daa-e13db9f940fd" providerId="ADAL" clId="{A445140D-8706-4880-A2D1-B7714ECD3292}" dt="2025-03-17T14:48:53.530" v="4952" actId="1076"/>
          <ac:picMkLst>
            <pc:docMk/>
            <pc:sldMk cId="3577057064" sldId="760"/>
            <ac:picMk id="13" creationId="{E362C223-2D7B-B357-BF90-6B546D1AE9D1}"/>
          </ac:picMkLst>
        </pc:picChg>
        <pc:picChg chg="add mod">
          <ac:chgData name="Kiet, Ly Tuan" userId="757e0198-1ee5-45d0-8daa-e13db9f940fd" providerId="ADAL" clId="{A445140D-8706-4880-A2D1-B7714ECD3292}" dt="2025-03-17T14:05:26.089" v="4156" actId="1076"/>
          <ac:picMkLst>
            <pc:docMk/>
            <pc:sldMk cId="3577057064" sldId="760"/>
            <ac:picMk id="17" creationId="{E19C3E20-B513-99FD-0FCB-A5BE0F509CD0}"/>
          </ac:picMkLst>
        </pc:picChg>
        <pc:picChg chg="add mod">
          <ac:chgData name="Kiet, Ly Tuan" userId="757e0198-1ee5-45d0-8daa-e13db9f940fd" providerId="ADAL" clId="{A445140D-8706-4880-A2D1-B7714ECD3292}" dt="2025-03-17T14:05:21.405" v="4153"/>
          <ac:picMkLst>
            <pc:docMk/>
            <pc:sldMk cId="3577057064" sldId="760"/>
            <ac:picMk id="18" creationId="{EA62179C-E393-FDB4-E228-953450B9E598}"/>
          </ac:picMkLst>
        </pc:picChg>
        <pc:picChg chg="add mod">
          <ac:chgData name="Kiet, Ly Tuan" userId="757e0198-1ee5-45d0-8daa-e13db9f940fd" providerId="ADAL" clId="{A445140D-8706-4880-A2D1-B7714ECD3292}" dt="2025-03-17T13:58:43.827" v="4112" actId="1037"/>
          <ac:picMkLst>
            <pc:docMk/>
            <pc:sldMk cId="3577057064" sldId="760"/>
            <ac:picMk id="1026" creationId="{099F4057-64BB-5C5D-E82D-C3697B2B1A58}"/>
          </ac:picMkLst>
        </pc:picChg>
        <pc:picChg chg="add mod">
          <ac:chgData name="Kiet, Ly Tuan" userId="757e0198-1ee5-45d0-8daa-e13db9f940fd" providerId="ADAL" clId="{A445140D-8706-4880-A2D1-B7714ECD3292}" dt="2025-03-17T13:59:27.150" v="4129" actId="1076"/>
          <ac:picMkLst>
            <pc:docMk/>
            <pc:sldMk cId="3577057064" sldId="760"/>
            <ac:picMk id="1028" creationId="{9733922A-50B9-BDA3-3ED4-1BBCB187ABC2}"/>
          </ac:picMkLst>
        </pc:picChg>
        <pc:picChg chg="add mod">
          <ac:chgData name="Kiet, Ly Tuan" userId="757e0198-1ee5-45d0-8daa-e13db9f940fd" providerId="ADAL" clId="{A445140D-8706-4880-A2D1-B7714ECD3292}" dt="2025-03-17T13:59:54.877" v="4133" actId="1076"/>
          <ac:picMkLst>
            <pc:docMk/>
            <pc:sldMk cId="3577057064" sldId="760"/>
            <ac:picMk id="1030" creationId="{6B46E0D5-0448-EEDB-98E9-657012B55CAA}"/>
          </ac:picMkLst>
        </pc:picChg>
        <pc:picChg chg="add mod">
          <ac:chgData name="Kiet, Ly Tuan" userId="757e0198-1ee5-45d0-8daa-e13db9f940fd" providerId="ADAL" clId="{A445140D-8706-4880-A2D1-B7714ECD3292}" dt="2025-03-17T14:48:49.677" v="4951" actId="1036"/>
          <ac:picMkLst>
            <pc:docMk/>
            <pc:sldMk cId="3577057064" sldId="760"/>
            <ac:picMk id="1032" creationId="{1B3D1563-C60F-D827-CD6A-D6D7C74579B7}"/>
          </ac:picMkLst>
        </pc:picChg>
        <pc:picChg chg="add mod">
          <ac:chgData name="Kiet, Ly Tuan" userId="757e0198-1ee5-45d0-8daa-e13db9f940fd" providerId="ADAL" clId="{A445140D-8706-4880-A2D1-B7714ECD3292}" dt="2025-03-17T14:06:01.109" v="4160" actId="1076"/>
          <ac:picMkLst>
            <pc:docMk/>
            <pc:sldMk cId="3577057064" sldId="760"/>
            <ac:picMk id="1036" creationId="{35355AF2-56BB-C0BF-5E8C-B7FC65AFFD12}"/>
          </ac:picMkLst>
        </pc:picChg>
      </pc:sldChg>
      <pc:sldChg chg="add del">
        <pc:chgData name="Kiet, Ly Tuan" userId="757e0198-1ee5-45d0-8daa-e13db9f940fd" providerId="ADAL" clId="{A445140D-8706-4880-A2D1-B7714ECD3292}" dt="2025-03-17T14:19:44.074" v="4597" actId="47"/>
        <pc:sldMkLst>
          <pc:docMk/>
          <pc:sldMk cId="1114864842" sldId="761"/>
        </pc:sldMkLst>
      </pc:sldChg>
      <pc:sldChg chg="add del">
        <pc:chgData name="Kiet, Ly Tuan" userId="757e0198-1ee5-45d0-8daa-e13db9f940fd" providerId="ADAL" clId="{A445140D-8706-4880-A2D1-B7714ECD3292}" dt="2025-03-17T14:45:16.444" v="4942" actId="47"/>
        <pc:sldMkLst>
          <pc:docMk/>
          <pc:sldMk cId="3951485608" sldId="761"/>
        </pc:sldMkLst>
      </pc:sldChg>
    </pc:docChg>
  </pc:docChgLst>
  <pc:docChgLst>
    <pc:chgData name="Kiet, Ly Tuan" userId="757e0198-1ee5-45d0-8daa-e13db9f940fd" providerId="ADAL" clId="{EC7EE08C-6F8B-4257-B017-634ED2366D29}"/>
    <pc:docChg chg="undo custSel addSld delSld modSld sldOrd">
      <pc:chgData name="Kiet, Ly Tuan" userId="757e0198-1ee5-45d0-8daa-e13db9f940fd" providerId="ADAL" clId="{EC7EE08C-6F8B-4257-B017-634ED2366D29}" dt="2023-10-14T03:01:35.756" v="3930" actId="20577"/>
      <pc:docMkLst>
        <pc:docMk/>
      </pc:docMkLst>
      <pc:sldChg chg="modSp mod">
        <pc:chgData name="Kiet, Ly Tuan" userId="757e0198-1ee5-45d0-8daa-e13db9f940fd" providerId="ADAL" clId="{EC7EE08C-6F8B-4257-B017-634ED2366D29}" dt="2023-10-14T02:59:59.151" v="3849" actId="20577"/>
        <pc:sldMkLst>
          <pc:docMk/>
          <pc:sldMk cId="3394087854" sldId="716"/>
        </pc:sldMkLst>
      </pc:sldChg>
      <pc:sldChg chg="del">
        <pc:chgData name="Kiet, Ly Tuan" userId="757e0198-1ee5-45d0-8daa-e13db9f940fd" providerId="ADAL" clId="{EC7EE08C-6F8B-4257-B017-634ED2366D29}" dt="2023-10-13T07:42:27.494" v="436" actId="47"/>
        <pc:sldMkLst>
          <pc:docMk/>
          <pc:sldMk cId="2911907982" sldId="717"/>
        </pc:sldMkLst>
      </pc:sldChg>
      <pc:sldChg chg="delSp modSp mod">
        <pc:chgData name="Kiet, Ly Tuan" userId="757e0198-1ee5-45d0-8daa-e13db9f940fd" providerId="ADAL" clId="{EC7EE08C-6F8B-4257-B017-634ED2366D29}" dt="2023-10-14T02:59:46.321" v="3847" actId="404"/>
        <pc:sldMkLst>
          <pc:docMk/>
          <pc:sldMk cId="775798990" sldId="718"/>
        </pc:sldMkLst>
      </pc:sldChg>
      <pc:sldChg chg="del">
        <pc:chgData name="Kiet, Ly Tuan" userId="757e0198-1ee5-45d0-8daa-e13db9f940fd" providerId="ADAL" clId="{EC7EE08C-6F8B-4257-B017-634ED2366D29}" dt="2023-10-13T09:23:15.276" v="2729" actId="47"/>
        <pc:sldMkLst>
          <pc:docMk/>
          <pc:sldMk cId="4038307594" sldId="719"/>
        </pc:sldMkLst>
      </pc:sldChg>
      <pc:sldChg chg="del">
        <pc:chgData name="Kiet, Ly Tuan" userId="757e0198-1ee5-45d0-8daa-e13db9f940fd" providerId="ADAL" clId="{EC7EE08C-6F8B-4257-B017-634ED2366D29}" dt="2023-10-13T09:23:16.263" v="2730" actId="47"/>
        <pc:sldMkLst>
          <pc:docMk/>
          <pc:sldMk cId="2159608309" sldId="720"/>
        </pc:sldMkLst>
      </pc:sldChg>
      <pc:sldChg chg="del">
        <pc:chgData name="Kiet, Ly Tuan" userId="757e0198-1ee5-45d0-8daa-e13db9f940fd" providerId="ADAL" clId="{EC7EE08C-6F8B-4257-B017-634ED2366D29}" dt="2023-10-13T09:23:16.716" v="2731" actId="47"/>
        <pc:sldMkLst>
          <pc:docMk/>
          <pc:sldMk cId="977502675" sldId="721"/>
        </pc:sldMkLst>
      </pc:sldChg>
      <pc:sldChg chg="del">
        <pc:chgData name="Kiet, Ly Tuan" userId="757e0198-1ee5-45d0-8daa-e13db9f940fd" providerId="ADAL" clId="{EC7EE08C-6F8B-4257-B017-634ED2366D29}" dt="2023-10-13T09:23:17.265" v="2732" actId="47"/>
        <pc:sldMkLst>
          <pc:docMk/>
          <pc:sldMk cId="2759218599" sldId="722"/>
        </pc:sldMkLst>
      </pc:sldChg>
      <pc:sldChg chg="del">
        <pc:chgData name="Kiet, Ly Tuan" userId="757e0198-1ee5-45d0-8daa-e13db9f940fd" providerId="ADAL" clId="{EC7EE08C-6F8B-4257-B017-634ED2366D29}" dt="2023-10-13T09:23:17.859" v="2733" actId="47"/>
        <pc:sldMkLst>
          <pc:docMk/>
          <pc:sldMk cId="66069419" sldId="723"/>
        </pc:sldMkLst>
      </pc:sldChg>
      <pc:sldChg chg="del">
        <pc:chgData name="Kiet, Ly Tuan" userId="757e0198-1ee5-45d0-8daa-e13db9f940fd" providerId="ADAL" clId="{EC7EE08C-6F8B-4257-B017-634ED2366D29}" dt="2023-10-13T09:23:18.345" v="2734" actId="47"/>
        <pc:sldMkLst>
          <pc:docMk/>
          <pc:sldMk cId="3714811872" sldId="724"/>
        </pc:sldMkLst>
      </pc:sldChg>
      <pc:sldChg chg="del">
        <pc:chgData name="Kiet, Ly Tuan" userId="757e0198-1ee5-45d0-8daa-e13db9f940fd" providerId="ADAL" clId="{EC7EE08C-6F8B-4257-B017-634ED2366D29}" dt="2023-10-13T09:23:18.947" v="2735" actId="47"/>
        <pc:sldMkLst>
          <pc:docMk/>
          <pc:sldMk cId="130398074" sldId="725"/>
        </pc:sldMkLst>
      </pc:sldChg>
      <pc:sldChg chg="del">
        <pc:chgData name="Kiet, Ly Tuan" userId="757e0198-1ee5-45d0-8daa-e13db9f940fd" providerId="ADAL" clId="{EC7EE08C-6F8B-4257-B017-634ED2366D29}" dt="2023-10-13T09:23:19.565" v="2736" actId="47"/>
        <pc:sldMkLst>
          <pc:docMk/>
          <pc:sldMk cId="2900280179" sldId="726"/>
        </pc:sldMkLst>
      </pc:sldChg>
      <pc:sldChg chg="del">
        <pc:chgData name="Kiet, Ly Tuan" userId="757e0198-1ee5-45d0-8daa-e13db9f940fd" providerId="ADAL" clId="{EC7EE08C-6F8B-4257-B017-634ED2366D29}" dt="2023-10-13T09:23:22.671" v="2741" actId="47"/>
        <pc:sldMkLst>
          <pc:docMk/>
          <pc:sldMk cId="894364592" sldId="728"/>
        </pc:sldMkLst>
      </pc:sldChg>
      <pc:sldChg chg="del">
        <pc:chgData name="Kiet, Ly Tuan" userId="757e0198-1ee5-45d0-8daa-e13db9f940fd" providerId="ADAL" clId="{EC7EE08C-6F8B-4257-B017-634ED2366D29}" dt="2023-10-13T09:23:22.171" v="2740" actId="47"/>
        <pc:sldMkLst>
          <pc:docMk/>
          <pc:sldMk cId="3867099101" sldId="729"/>
        </pc:sldMkLst>
      </pc:sldChg>
      <pc:sldChg chg="del">
        <pc:chgData name="Kiet, Ly Tuan" userId="757e0198-1ee5-45d0-8daa-e13db9f940fd" providerId="ADAL" clId="{EC7EE08C-6F8B-4257-B017-634ED2366D29}" dt="2023-10-13T09:23:20.204" v="2737" actId="47"/>
        <pc:sldMkLst>
          <pc:docMk/>
          <pc:sldMk cId="701245767" sldId="730"/>
        </pc:sldMkLst>
      </pc:sldChg>
      <pc:sldChg chg="del">
        <pc:chgData name="Kiet, Ly Tuan" userId="757e0198-1ee5-45d0-8daa-e13db9f940fd" providerId="ADAL" clId="{EC7EE08C-6F8B-4257-B017-634ED2366D29}" dt="2023-10-13T09:23:20.652" v="2738" actId="47"/>
        <pc:sldMkLst>
          <pc:docMk/>
          <pc:sldMk cId="3123677762" sldId="731"/>
        </pc:sldMkLst>
      </pc:sldChg>
      <pc:sldChg chg="del">
        <pc:chgData name="Kiet, Ly Tuan" userId="757e0198-1ee5-45d0-8daa-e13db9f940fd" providerId="ADAL" clId="{EC7EE08C-6F8B-4257-B017-634ED2366D29}" dt="2023-10-13T09:23:21.222" v="2739" actId="47"/>
        <pc:sldMkLst>
          <pc:docMk/>
          <pc:sldMk cId="483864792" sldId="732"/>
        </pc:sldMkLst>
      </pc:sldChg>
      <pc:sldChg chg="del">
        <pc:chgData name="Kiet, Ly Tuan" userId="757e0198-1ee5-45d0-8daa-e13db9f940fd" providerId="ADAL" clId="{EC7EE08C-6F8B-4257-B017-634ED2366D29}" dt="2023-10-13T09:23:23.609" v="2742" actId="47"/>
        <pc:sldMkLst>
          <pc:docMk/>
          <pc:sldMk cId="1802751424" sldId="733"/>
        </pc:sldMkLst>
      </pc:sldChg>
      <pc:sldChg chg="del">
        <pc:chgData name="Kiet, Ly Tuan" userId="757e0198-1ee5-45d0-8daa-e13db9f940fd" providerId="ADAL" clId="{EC7EE08C-6F8B-4257-B017-634ED2366D29}" dt="2023-10-13T09:23:24.076" v="2743" actId="47"/>
        <pc:sldMkLst>
          <pc:docMk/>
          <pc:sldMk cId="1532952252" sldId="734"/>
        </pc:sldMkLst>
      </pc:sldChg>
      <pc:sldChg chg="del">
        <pc:chgData name="Kiet, Ly Tuan" userId="757e0198-1ee5-45d0-8daa-e13db9f940fd" providerId="ADAL" clId="{EC7EE08C-6F8B-4257-B017-634ED2366D29}" dt="2023-10-13T09:23:24.627" v="2744" actId="47"/>
        <pc:sldMkLst>
          <pc:docMk/>
          <pc:sldMk cId="3300745699" sldId="735"/>
        </pc:sldMkLst>
      </pc:sldChg>
      <pc:sldChg chg="modSp add mod">
        <pc:chgData name="Kiet, Ly Tuan" userId="757e0198-1ee5-45d0-8daa-e13db9f940fd" providerId="ADAL" clId="{EC7EE08C-6F8B-4257-B017-634ED2366D29}" dt="2023-10-13T07:44:10.130" v="511" actId="20577"/>
        <pc:sldMkLst>
          <pc:docMk/>
          <pc:sldMk cId="1187650101" sldId="736"/>
        </pc:sldMkLst>
      </pc:sldChg>
      <pc:sldChg chg="modSp add mod">
        <pc:chgData name="Kiet, Ly Tuan" userId="757e0198-1ee5-45d0-8daa-e13db9f940fd" providerId="ADAL" clId="{EC7EE08C-6F8B-4257-B017-634ED2366D29}" dt="2023-10-13T09:33:24.547" v="3673" actId="20577"/>
        <pc:sldMkLst>
          <pc:docMk/>
          <pc:sldMk cId="3272792526" sldId="737"/>
        </pc:sldMkLst>
      </pc:sldChg>
      <pc:sldChg chg="modSp add del mod">
        <pc:chgData name="Kiet, Ly Tuan" userId="757e0198-1ee5-45d0-8daa-e13db9f940fd" providerId="ADAL" clId="{EC7EE08C-6F8B-4257-B017-634ED2366D29}" dt="2023-10-13T09:23:25.096" v="2745" actId="47"/>
        <pc:sldMkLst>
          <pc:docMk/>
          <pc:sldMk cId="551187155" sldId="738"/>
        </pc:sldMkLst>
      </pc:sldChg>
      <pc:sldChg chg="delSp modSp add mod ord">
        <pc:chgData name="Kiet, Ly Tuan" userId="757e0198-1ee5-45d0-8daa-e13db9f940fd" providerId="ADAL" clId="{EC7EE08C-6F8B-4257-B017-634ED2366D29}" dt="2023-10-13T09:28:01.323" v="3628" actId="255"/>
        <pc:sldMkLst>
          <pc:docMk/>
          <pc:sldMk cId="3756756919" sldId="738"/>
        </pc:sldMkLst>
      </pc:sldChg>
      <pc:sldChg chg="add del">
        <pc:chgData name="Kiet, Ly Tuan" userId="757e0198-1ee5-45d0-8daa-e13db9f940fd" providerId="ADAL" clId="{EC7EE08C-6F8B-4257-B017-634ED2366D29}" dt="2023-10-13T09:24:43.675" v="2814"/>
        <pc:sldMkLst>
          <pc:docMk/>
          <pc:sldMk cId="208029061" sldId="739"/>
        </pc:sldMkLst>
      </pc:sldChg>
      <pc:sldChg chg="modSp add mod">
        <pc:chgData name="Kiet, Ly Tuan" userId="757e0198-1ee5-45d0-8daa-e13db9f940fd" providerId="ADAL" clId="{EC7EE08C-6F8B-4257-B017-634ED2366D29}" dt="2023-10-14T03:01:35.756" v="3930" actId="20577"/>
        <pc:sldMkLst>
          <pc:docMk/>
          <pc:sldMk cId="2512283584" sldId="739"/>
        </pc:sldMkLst>
      </pc:sldChg>
      <pc:sldChg chg="add">
        <pc:chgData name="Kiet, Ly Tuan" userId="757e0198-1ee5-45d0-8daa-e13db9f940fd" providerId="ADAL" clId="{EC7EE08C-6F8B-4257-B017-634ED2366D29}" dt="2023-10-14T02:59:02.311" v="3675"/>
        <pc:sldMkLst>
          <pc:docMk/>
          <pc:sldMk cId="797672666" sldId="740"/>
        </pc:sldMkLst>
      </pc:sldChg>
    </pc:docChg>
  </pc:docChgLst>
  <pc:docChgLst>
    <pc:chgData name="Khoa, Tran Dang" userId="S::tdkhoa@vilube.com.vn::7c6b15a9-e7f0-42f7-bac2-525f1452e009" providerId="AD" clId="Web-{904A21E4-BF4B-634B-D4B4-D7457C53BBD1}"/>
    <pc:docChg chg="modSld">
      <pc:chgData name="Khoa, Tran Dang" userId="S::tdkhoa@vilube.com.vn::7c6b15a9-e7f0-42f7-bac2-525f1452e009" providerId="AD" clId="Web-{904A21E4-BF4B-634B-D4B4-D7457C53BBD1}" dt="2024-07-06T07:24:05.963" v="3" actId="20577"/>
      <pc:docMkLst>
        <pc:docMk/>
      </pc:docMkLst>
      <pc:sldChg chg="modSp">
        <pc:chgData name="Khoa, Tran Dang" userId="S::tdkhoa@vilube.com.vn::7c6b15a9-e7f0-42f7-bac2-525f1452e009" providerId="AD" clId="Web-{904A21E4-BF4B-634B-D4B4-D7457C53BBD1}" dt="2024-07-06T07:24:05.963" v="3" actId="20577"/>
        <pc:sldMkLst>
          <pc:docMk/>
          <pc:sldMk cId="2237573784" sldId="75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57D50B-2AF1-48FF-9ED4-7FAA41AAF6A5}" type="doc">
      <dgm:prSet loTypeId="urn:microsoft.com/office/officeart/2005/8/layout/radial5" loCatId="cycle" qsTypeId="urn:microsoft.com/office/officeart/2005/8/quickstyle/simple3" qsCatId="simple" csTypeId="urn:microsoft.com/office/officeart/2005/8/colors/accent2_3" csCatId="accent2" phldr="1"/>
      <dgm:spPr/>
      <dgm:t>
        <a:bodyPr/>
        <a:lstStyle/>
        <a:p>
          <a:endParaRPr lang="en-US"/>
        </a:p>
      </dgm:t>
    </dgm:pt>
    <dgm:pt modelId="{05F33E2A-039E-4DC7-B8E0-DD665CF92ECB}">
      <dgm:prSet phldrT="[Text]"/>
      <dgm:spPr/>
      <dgm:t>
        <a:bodyPr/>
        <a:lstStyle/>
        <a:p>
          <a:r>
            <a:rPr lang="en-US" b="1"/>
            <a:t>Biện pháp kiểm soát</a:t>
          </a:r>
        </a:p>
      </dgm:t>
    </dgm:pt>
    <dgm:pt modelId="{39AC65C2-5E0D-4ECD-B6CF-F28B18266C1E}" type="parTrans" cxnId="{45E66B66-6C55-4E57-8D65-00875D92130A}">
      <dgm:prSet/>
      <dgm:spPr/>
      <dgm:t>
        <a:bodyPr/>
        <a:lstStyle/>
        <a:p>
          <a:endParaRPr lang="en-US" b="1"/>
        </a:p>
      </dgm:t>
    </dgm:pt>
    <dgm:pt modelId="{209F24BA-12B2-4296-A2DD-536361D604BE}" type="sibTrans" cxnId="{45E66B66-6C55-4E57-8D65-00875D92130A}">
      <dgm:prSet/>
      <dgm:spPr/>
      <dgm:t>
        <a:bodyPr/>
        <a:lstStyle/>
        <a:p>
          <a:endParaRPr lang="en-US" b="1"/>
        </a:p>
      </dgm:t>
    </dgm:pt>
    <dgm:pt modelId="{554837BA-3A41-4077-AB6A-CD31FCAB6896}">
      <dgm:prSet phldrT="[Text]"/>
      <dgm:spPr/>
      <dgm:t>
        <a:bodyPr/>
        <a:lstStyle/>
        <a:p>
          <a:r>
            <a:rPr lang="en-US" b="1"/>
            <a:t>Giấy phép làm việc</a:t>
          </a:r>
        </a:p>
      </dgm:t>
    </dgm:pt>
    <dgm:pt modelId="{AEE32D53-20DE-4E75-8810-5A11F566911E}" type="parTrans" cxnId="{AEF715DE-8658-4352-861A-328D21FC600E}">
      <dgm:prSet/>
      <dgm:spPr/>
      <dgm:t>
        <a:bodyPr/>
        <a:lstStyle/>
        <a:p>
          <a:endParaRPr lang="en-US" b="1"/>
        </a:p>
      </dgm:t>
    </dgm:pt>
    <dgm:pt modelId="{BC38D7F7-B378-4D25-A5CD-AEB441C4B424}" type="sibTrans" cxnId="{AEF715DE-8658-4352-861A-328D21FC600E}">
      <dgm:prSet/>
      <dgm:spPr/>
      <dgm:t>
        <a:bodyPr/>
        <a:lstStyle/>
        <a:p>
          <a:endParaRPr lang="en-US" b="1"/>
        </a:p>
      </dgm:t>
    </dgm:pt>
    <dgm:pt modelId="{745651D2-C532-43BF-BC85-55888109B8B1}">
      <dgm:prSet phldrT="[Text]"/>
      <dgm:spPr/>
      <dgm:t>
        <a:bodyPr/>
        <a:lstStyle/>
        <a:p>
          <a:r>
            <a:rPr lang="en-US" b="1"/>
            <a:t>JSA</a:t>
          </a:r>
        </a:p>
      </dgm:t>
    </dgm:pt>
    <dgm:pt modelId="{EFF10320-DD4A-4B5A-943C-D9CC4A6CDBC5}" type="parTrans" cxnId="{35842402-047A-4EB0-ACD5-A38ED427648D}">
      <dgm:prSet/>
      <dgm:spPr/>
      <dgm:t>
        <a:bodyPr/>
        <a:lstStyle/>
        <a:p>
          <a:endParaRPr lang="en-US" b="1"/>
        </a:p>
      </dgm:t>
    </dgm:pt>
    <dgm:pt modelId="{3876658A-FDBA-4DF0-BF40-94E724A31803}" type="sibTrans" cxnId="{35842402-047A-4EB0-ACD5-A38ED427648D}">
      <dgm:prSet/>
      <dgm:spPr/>
      <dgm:t>
        <a:bodyPr/>
        <a:lstStyle/>
        <a:p>
          <a:endParaRPr lang="en-US" b="1"/>
        </a:p>
      </dgm:t>
    </dgm:pt>
    <dgm:pt modelId="{1AF4F08A-5578-44DA-BC4E-05BFD050BBE1}">
      <dgm:prSet phldrT="[Text]"/>
      <dgm:spPr/>
      <dgm:t>
        <a:bodyPr/>
        <a:lstStyle/>
        <a:p>
          <a:r>
            <a:rPr lang="en-US" b="1"/>
            <a:t>Cách ly khu vực</a:t>
          </a:r>
        </a:p>
      </dgm:t>
    </dgm:pt>
    <dgm:pt modelId="{9D6EA7B7-E9DA-4BB4-8EC8-CC5C1DB4E38A}" type="parTrans" cxnId="{02C33C0D-6796-42EF-95E3-216AFF84C132}">
      <dgm:prSet/>
      <dgm:spPr/>
      <dgm:t>
        <a:bodyPr/>
        <a:lstStyle/>
        <a:p>
          <a:endParaRPr lang="en-US" b="1"/>
        </a:p>
      </dgm:t>
    </dgm:pt>
    <dgm:pt modelId="{9ED7C908-A486-44AF-8EDD-46D6E7AC58E3}" type="sibTrans" cxnId="{02C33C0D-6796-42EF-95E3-216AFF84C132}">
      <dgm:prSet/>
      <dgm:spPr/>
      <dgm:t>
        <a:bodyPr/>
        <a:lstStyle/>
        <a:p>
          <a:endParaRPr lang="en-US" b="1"/>
        </a:p>
      </dgm:t>
    </dgm:pt>
    <dgm:pt modelId="{F2E9EC76-99EF-47A8-82D1-A994619921B7}">
      <dgm:prSet phldrT="[Text]"/>
      <dgm:spPr/>
      <dgm:t>
        <a:bodyPr/>
        <a:lstStyle/>
        <a:p>
          <a:r>
            <a:rPr lang="en-US" b="1"/>
            <a:t>Giải pháp kỹ thuật</a:t>
          </a:r>
        </a:p>
      </dgm:t>
    </dgm:pt>
    <dgm:pt modelId="{73EE162F-892A-4C5D-B16E-45AD01E3DF8B}" type="parTrans" cxnId="{B484891E-3A9F-4C4C-9F3D-4891BDB966C4}">
      <dgm:prSet/>
      <dgm:spPr/>
      <dgm:t>
        <a:bodyPr/>
        <a:lstStyle/>
        <a:p>
          <a:endParaRPr lang="en-US" b="1"/>
        </a:p>
      </dgm:t>
    </dgm:pt>
    <dgm:pt modelId="{DAE2A391-C8CC-489E-A07A-B7E1F03F07B7}" type="sibTrans" cxnId="{B484891E-3A9F-4C4C-9F3D-4891BDB966C4}">
      <dgm:prSet/>
      <dgm:spPr/>
      <dgm:t>
        <a:bodyPr/>
        <a:lstStyle/>
        <a:p>
          <a:endParaRPr lang="en-US" b="1"/>
        </a:p>
      </dgm:t>
    </dgm:pt>
    <dgm:pt modelId="{CA30C0B3-C131-4576-9B0B-9B79F9577418}">
      <dgm:prSet phldrT="[Text]"/>
      <dgm:spPr/>
      <dgm:t>
        <a:bodyPr/>
        <a:lstStyle/>
        <a:p>
          <a:r>
            <a:rPr lang="en-US" b="1"/>
            <a:t>Thiết bị chống rơi ngã</a:t>
          </a:r>
        </a:p>
      </dgm:t>
    </dgm:pt>
    <dgm:pt modelId="{7FD0215B-2C33-405E-B03B-556DC6012977}" type="parTrans" cxnId="{B4114999-6815-4B0D-B3E6-1681DED99FE3}">
      <dgm:prSet/>
      <dgm:spPr/>
      <dgm:t>
        <a:bodyPr/>
        <a:lstStyle/>
        <a:p>
          <a:endParaRPr lang="en-US" b="1"/>
        </a:p>
      </dgm:t>
    </dgm:pt>
    <dgm:pt modelId="{EDAF4EF2-1B2E-49EF-AEF5-CA0D1D10F36B}" type="sibTrans" cxnId="{B4114999-6815-4B0D-B3E6-1681DED99FE3}">
      <dgm:prSet/>
      <dgm:spPr/>
      <dgm:t>
        <a:bodyPr/>
        <a:lstStyle/>
        <a:p>
          <a:endParaRPr lang="en-US" b="1"/>
        </a:p>
      </dgm:t>
    </dgm:pt>
    <dgm:pt modelId="{3116B2FE-7D45-48C7-8911-822A6DA032FB}" type="pres">
      <dgm:prSet presAssocID="{1B57D50B-2AF1-48FF-9ED4-7FAA41AAF6A5}" presName="Name0" presStyleCnt="0">
        <dgm:presLayoutVars>
          <dgm:chMax val="1"/>
          <dgm:dir/>
          <dgm:animLvl val="ctr"/>
          <dgm:resizeHandles val="exact"/>
        </dgm:presLayoutVars>
      </dgm:prSet>
      <dgm:spPr/>
    </dgm:pt>
    <dgm:pt modelId="{0F175777-8BF4-447F-B576-43EB9EAD16EE}" type="pres">
      <dgm:prSet presAssocID="{05F33E2A-039E-4DC7-B8E0-DD665CF92ECB}" presName="centerShape" presStyleLbl="node0" presStyleIdx="0" presStyleCnt="1" custLinFactNeighborY="0"/>
      <dgm:spPr/>
    </dgm:pt>
    <dgm:pt modelId="{518EFFB1-6693-42D7-A937-B872C7419A4F}" type="pres">
      <dgm:prSet presAssocID="{AEE32D53-20DE-4E75-8810-5A11F566911E}" presName="parTrans" presStyleLbl="sibTrans2D1" presStyleIdx="0" presStyleCnt="5"/>
      <dgm:spPr/>
    </dgm:pt>
    <dgm:pt modelId="{84DCA090-625A-4A2A-92CA-B5E5975092AD}" type="pres">
      <dgm:prSet presAssocID="{AEE32D53-20DE-4E75-8810-5A11F566911E}" presName="connectorText" presStyleLbl="sibTrans2D1" presStyleIdx="0" presStyleCnt="5"/>
      <dgm:spPr/>
    </dgm:pt>
    <dgm:pt modelId="{48648D43-24C3-4CE6-A76C-BD49FDAF44D3}" type="pres">
      <dgm:prSet presAssocID="{554837BA-3A41-4077-AB6A-CD31FCAB6896}" presName="node" presStyleLbl="node1" presStyleIdx="0" presStyleCnt="5">
        <dgm:presLayoutVars>
          <dgm:bulletEnabled val="1"/>
        </dgm:presLayoutVars>
      </dgm:prSet>
      <dgm:spPr/>
    </dgm:pt>
    <dgm:pt modelId="{52AFBA96-81FB-4094-902E-274D09D506F7}" type="pres">
      <dgm:prSet presAssocID="{EFF10320-DD4A-4B5A-943C-D9CC4A6CDBC5}" presName="parTrans" presStyleLbl="sibTrans2D1" presStyleIdx="1" presStyleCnt="5"/>
      <dgm:spPr/>
    </dgm:pt>
    <dgm:pt modelId="{3D4DA623-AE28-440C-AC47-4100CD8D5A3D}" type="pres">
      <dgm:prSet presAssocID="{EFF10320-DD4A-4B5A-943C-D9CC4A6CDBC5}" presName="connectorText" presStyleLbl="sibTrans2D1" presStyleIdx="1" presStyleCnt="5"/>
      <dgm:spPr/>
    </dgm:pt>
    <dgm:pt modelId="{D3D58109-BA3A-497F-8241-5B38D18296B3}" type="pres">
      <dgm:prSet presAssocID="{745651D2-C532-43BF-BC85-55888109B8B1}" presName="node" presStyleLbl="node1" presStyleIdx="1" presStyleCnt="5">
        <dgm:presLayoutVars>
          <dgm:bulletEnabled val="1"/>
        </dgm:presLayoutVars>
      </dgm:prSet>
      <dgm:spPr/>
    </dgm:pt>
    <dgm:pt modelId="{1E2C1357-3A08-41DE-B041-003A77DCC768}" type="pres">
      <dgm:prSet presAssocID="{9D6EA7B7-E9DA-4BB4-8EC8-CC5C1DB4E38A}" presName="parTrans" presStyleLbl="sibTrans2D1" presStyleIdx="2" presStyleCnt="5"/>
      <dgm:spPr/>
    </dgm:pt>
    <dgm:pt modelId="{F1C4096D-32CA-4200-BC8D-94E74CF3C7CA}" type="pres">
      <dgm:prSet presAssocID="{9D6EA7B7-E9DA-4BB4-8EC8-CC5C1DB4E38A}" presName="connectorText" presStyleLbl="sibTrans2D1" presStyleIdx="2" presStyleCnt="5"/>
      <dgm:spPr/>
    </dgm:pt>
    <dgm:pt modelId="{A87AA42B-23C2-49CF-A151-D8CE1CC7C27D}" type="pres">
      <dgm:prSet presAssocID="{1AF4F08A-5578-44DA-BC4E-05BFD050BBE1}" presName="node" presStyleLbl="node1" presStyleIdx="2" presStyleCnt="5">
        <dgm:presLayoutVars>
          <dgm:bulletEnabled val="1"/>
        </dgm:presLayoutVars>
      </dgm:prSet>
      <dgm:spPr/>
    </dgm:pt>
    <dgm:pt modelId="{D1EA93FA-AA09-4D3A-992A-8A55DAA13FE2}" type="pres">
      <dgm:prSet presAssocID="{73EE162F-892A-4C5D-B16E-45AD01E3DF8B}" presName="parTrans" presStyleLbl="sibTrans2D1" presStyleIdx="3" presStyleCnt="5"/>
      <dgm:spPr/>
    </dgm:pt>
    <dgm:pt modelId="{A539AEDB-3C5A-4CC9-8C79-6E1AE527CEE5}" type="pres">
      <dgm:prSet presAssocID="{73EE162F-892A-4C5D-B16E-45AD01E3DF8B}" presName="connectorText" presStyleLbl="sibTrans2D1" presStyleIdx="3" presStyleCnt="5"/>
      <dgm:spPr/>
    </dgm:pt>
    <dgm:pt modelId="{51E8B480-C3E2-493F-BC00-DDA941C5A76A}" type="pres">
      <dgm:prSet presAssocID="{F2E9EC76-99EF-47A8-82D1-A994619921B7}" presName="node" presStyleLbl="node1" presStyleIdx="3" presStyleCnt="5">
        <dgm:presLayoutVars>
          <dgm:bulletEnabled val="1"/>
        </dgm:presLayoutVars>
      </dgm:prSet>
      <dgm:spPr/>
    </dgm:pt>
    <dgm:pt modelId="{16C8EDC1-BB18-415D-ADC9-9A375B1D1A97}" type="pres">
      <dgm:prSet presAssocID="{7FD0215B-2C33-405E-B03B-556DC6012977}" presName="parTrans" presStyleLbl="sibTrans2D1" presStyleIdx="4" presStyleCnt="5"/>
      <dgm:spPr/>
    </dgm:pt>
    <dgm:pt modelId="{F15B664E-8FB2-4C87-AE25-6B61B52B7CEB}" type="pres">
      <dgm:prSet presAssocID="{7FD0215B-2C33-405E-B03B-556DC6012977}" presName="connectorText" presStyleLbl="sibTrans2D1" presStyleIdx="4" presStyleCnt="5"/>
      <dgm:spPr/>
    </dgm:pt>
    <dgm:pt modelId="{900964AB-4106-4DD0-AB0D-7B0056211FF9}" type="pres">
      <dgm:prSet presAssocID="{CA30C0B3-C131-4576-9B0B-9B79F9577418}" presName="node" presStyleLbl="node1" presStyleIdx="4" presStyleCnt="5">
        <dgm:presLayoutVars>
          <dgm:bulletEnabled val="1"/>
        </dgm:presLayoutVars>
      </dgm:prSet>
      <dgm:spPr/>
    </dgm:pt>
  </dgm:ptLst>
  <dgm:cxnLst>
    <dgm:cxn modelId="{22FCE700-F3DB-4185-A792-11291A1CDE8E}" type="presOf" srcId="{7FD0215B-2C33-405E-B03B-556DC6012977}" destId="{16C8EDC1-BB18-415D-ADC9-9A375B1D1A97}" srcOrd="0" destOrd="0" presId="urn:microsoft.com/office/officeart/2005/8/layout/radial5"/>
    <dgm:cxn modelId="{35842402-047A-4EB0-ACD5-A38ED427648D}" srcId="{05F33E2A-039E-4DC7-B8E0-DD665CF92ECB}" destId="{745651D2-C532-43BF-BC85-55888109B8B1}" srcOrd="1" destOrd="0" parTransId="{EFF10320-DD4A-4B5A-943C-D9CC4A6CDBC5}" sibTransId="{3876658A-FDBA-4DF0-BF40-94E724A31803}"/>
    <dgm:cxn modelId="{02C33C0D-6796-42EF-95E3-216AFF84C132}" srcId="{05F33E2A-039E-4DC7-B8E0-DD665CF92ECB}" destId="{1AF4F08A-5578-44DA-BC4E-05BFD050BBE1}" srcOrd="2" destOrd="0" parTransId="{9D6EA7B7-E9DA-4BB4-8EC8-CC5C1DB4E38A}" sibTransId="{9ED7C908-A486-44AF-8EDD-46D6E7AC58E3}"/>
    <dgm:cxn modelId="{75901A16-BF51-4885-BA7C-FD69FE45982E}" type="presOf" srcId="{EFF10320-DD4A-4B5A-943C-D9CC4A6CDBC5}" destId="{3D4DA623-AE28-440C-AC47-4100CD8D5A3D}" srcOrd="1" destOrd="0" presId="urn:microsoft.com/office/officeart/2005/8/layout/radial5"/>
    <dgm:cxn modelId="{B484891E-3A9F-4C4C-9F3D-4891BDB966C4}" srcId="{05F33E2A-039E-4DC7-B8E0-DD665CF92ECB}" destId="{F2E9EC76-99EF-47A8-82D1-A994619921B7}" srcOrd="3" destOrd="0" parTransId="{73EE162F-892A-4C5D-B16E-45AD01E3DF8B}" sibTransId="{DAE2A391-C8CC-489E-A07A-B7E1F03F07B7}"/>
    <dgm:cxn modelId="{2A16E329-E06C-40D7-8994-F3636560229E}" type="presOf" srcId="{AEE32D53-20DE-4E75-8810-5A11F566911E}" destId="{518EFFB1-6693-42D7-A937-B872C7419A4F}" srcOrd="0" destOrd="0" presId="urn:microsoft.com/office/officeart/2005/8/layout/radial5"/>
    <dgm:cxn modelId="{C053E73D-9C26-4BA1-AA6B-3C07F87331B9}" type="presOf" srcId="{554837BA-3A41-4077-AB6A-CD31FCAB6896}" destId="{48648D43-24C3-4CE6-A76C-BD49FDAF44D3}" srcOrd="0" destOrd="0" presId="urn:microsoft.com/office/officeart/2005/8/layout/radial5"/>
    <dgm:cxn modelId="{45E66B66-6C55-4E57-8D65-00875D92130A}" srcId="{1B57D50B-2AF1-48FF-9ED4-7FAA41AAF6A5}" destId="{05F33E2A-039E-4DC7-B8E0-DD665CF92ECB}" srcOrd="0" destOrd="0" parTransId="{39AC65C2-5E0D-4ECD-B6CF-F28B18266C1E}" sibTransId="{209F24BA-12B2-4296-A2DD-536361D604BE}"/>
    <dgm:cxn modelId="{0DE7F469-ED76-41BC-80CA-F7F92DC2FB85}" type="presOf" srcId="{1AF4F08A-5578-44DA-BC4E-05BFD050BBE1}" destId="{A87AA42B-23C2-49CF-A151-D8CE1CC7C27D}" srcOrd="0" destOrd="0" presId="urn:microsoft.com/office/officeart/2005/8/layout/radial5"/>
    <dgm:cxn modelId="{5C34F573-00F8-4F06-B315-77C1F6A63BA0}" type="presOf" srcId="{F2E9EC76-99EF-47A8-82D1-A994619921B7}" destId="{51E8B480-C3E2-493F-BC00-DDA941C5A76A}" srcOrd="0" destOrd="0" presId="urn:microsoft.com/office/officeart/2005/8/layout/radial5"/>
    <dgm:cxn modelId="{0BE8B17C-DA41-4B2D-9FA2-EDEEF14F81C0}" type="presOf" srcId="{73EE162F-892A-4C5D-B16E-45AD01E3DF8B}" destId="{A539AEDB-3C5A-4CC9-8C79-6E1AE527CEE5}" srcOrd="1" destOrd="0" presId="urn:microsoft.com/office/officeart/2005/8/layout/radial5"/>
    <dgm:cxn modelId="{9850D490-6171-4297-A7CF-563A026CC9BB}" type="presOf" srcId="{9D6EA7B7-E9DA-4BB4-8EC8-CC5C1DB4E38A}" destId="{F1C4096D-32CA-4200-BC8D-94E74CF3C7CA}" srcOrd="1" destOrd="0" presId="urn:microsoft.com/office/officeart/2005/8/layout/radial5"/>
    <dgm:cxn modelId="{B4114999-6815-4B0D-B3E6-1681DED99FE3}" srcId="{05F33E2A-039E-4DC7-B8E0-DD665CF92ECB}" destId="{CA30C0B3-C131-4576-9B0B-9B79F9577418}" srcOrd="4" destOrd="0" parTransId="{7FD0215B-2C33-405E-B03B-556DC6012977}" sibTransId="{EDAF4EF2-1B2E-49EF-AEF5-CA0D1D10F36B}"/>
    <dgm:cxn modelId="{753187AE-4CEA-4501-AF34-1EFE3E87706F}" type="presOf" srcId="{CA30C0B3-C131-4576-9B0B-9B79F9577418}" destId="{900964AB-4106-4DD0-AB0D-7B0056211FF9}" srcOrd="0" destOrd="0" presId="urn:microsoft.com/office/officeart/2005/8/layout/radial5"/>
    <dgm:cxn modelId="{E00701C5-5D5A-4C3A-926B-CBB3205567DA}" type="presOf" srcId="{1B57D50B-2AF1-48FF-9ED4-7FAA41AAF6A5}" destId="{3116B2FE-7D45-48C7-8911-822A6DA032FB}" srcOrd="0" destOrd="0" presId="urn:microsoft.com/office/officeart/2005/8/layout/radial5"/>
    <dgm:cxn modelId="{74BC9DCA-4CCA-42D5-9451-2FB16BC5D58E}" type="presOf" srcId="{9D6EA7B7-E9DA-4BB4-8EC8-CC5C1DB4E38A}" destId="{1E2C1357-3A08-41DE-B041-003A77DCC768}" srcOrd="0" destOrd="0" presId="urn:microsoft.com/office/officeart/2005/8/layout/radial5"/>
    <dgm:cxn modelId="{ADE5BFCE-30FA-4825-AFC7-C70FDCBA64FA}" type="presOf" srcId="{745651D2-C532-43BF-BC85-55888109B8B1}" destId="{D3D58109-BA3A-497F-8241-5B38D18296B3}" srcOrd="0" destOrd="0" presId="urn:microsoft.com/office/officeart/2005/8/layout/radial5"/>
    <dgm:cxn modelId="{3BC0EBCF-AA05-41C1-8312-7CD5D755B192}" type="presOf" srcId="{AEE32D53-20DE-4E75-8810-5A11F566911E}" destId="{84DCA090-625A-4A2A-92CA-B5E5975092AD}" srcOrd="1" destOrd="0" presId="urn:microsoft.com/office/officeart/2005/8/layout/radial5"/>
    <dgm:cxn modelId="{04A78BD5-712C-4C8F-B2C4-8E86D5C094AB}" type="presOf" srcId="{EFF10320-DD4A-4B5A-943C-D9CC4A6CDBC5}" destId="{52AFBA96-81FB-4094-902E-274D09D506F7}" srcOrd="0" destOrd="0" presId="urn:microsoft.com/office/officeart/2005/8/layout/radial5"/>
    <dgm:cxn modelId="{7A7DB6D7-CA50-4170-9A21-909D996DD272}" type="presOf" srcId="{05F33E2A-039E-4DC7-B8E0-DD665CF92ECB}" destId="{0F175777-8BF4-447F-B576-43EB9EAD16EE}" srcOrd="0" destOrd="0" presId="urn:microsoft.com/office/officeart/2005/8/layout/radial5"/>
    <dgm:cxn modelId="{AEF715DE-8658-4352-861A-328D21FC600E}" srcId="{05F33E2A-039E-4DC7-B8E0-DD665CF92ECB}" destId="{554837BA-3A41-4077-AB6A-CD31FCAB6896}" srcOrd="0" destOrd="0" parTransId="{AEE32D53-20DE-4E75-8810-5A11F566911E}" sibTransId="{BC38D7F7-B378-4D25-A5CD-AEB441C4B424}"/>
    <dgm:cxn modelId="{AADF5DE1-7C35-4088-B3BA-A0E4834B2533}" type="presOf" srcId="{73EE162F-892A-4C5D-B16E-45AD01E3DF8B}" destId="{D1EA93FA-AA09-4D3A-992A-8A55DAA13FE2}" srcOrd="0" destOrd="0" presId="urn:microsoft.com/office/officeart/2005/8/layout/radial5"/>
    <dgm:cxn modelId="{1ECA57EB-233D-4E4E-9BB3-9D7D616642A2}" type="presOf" srcId="{7FD0215B-2C33-405E-B03B-556DC6012977}" destId="{F15B664E-8FB2-4C87-AE25-6B61B52B7CEB}" srcOrd="1" destOrd="0" presId="urn:microsoft.com/office/officeart/2005/8/layout/radial5"/>
    <dgm:cxn modelId="{B714F4A4-EB76-4622-B9DD-BE0039CCACEB}" type="presParOf" srcId="{3116B2FE-7D45-48C7-8911-822A6DA032FB}" destId="{0F175777-8BF4-447F-B576-43EB9EAD16EE}" srcOrd="0" destOrd="0" presId="urn:microsoft.com/office/officeart/2005/8/layout/radial5"/>
    <dgm:cxn modelId="{93179A7F-2B18-493A-88E5-E37BAC4F7800}" type="presParOf" srcId="{3116B2FE-7D45-48C7-8911-822A6DA032FB}" destId="{518EFFB1-6693-42D7-A937-B872C7419A4F}" srcOrd="1" destOrd="0" presId="urn:microsoft.com/office/officeart/2005/8/layout/radial5"/>
    <dgm:cxn modelId="{7B1D317B-AEDE-47DD-AAAD-8C7F6563EC42}" type="presParOf" srcId="{518EFFB1-6693-42D7-A937-B872C7419A4F}" destId="{84DCA090-625A-4A2A-92CA-B5E5975092AD}" srcOrd="0" destOrd="0" presId="urn:microsoft.com/office/officeart/2005/8/layout/radial5"/>
    <dgm:cxn modelId="{67CC59F4-AFA4-4008-BB7C-A756806A3C44}" type="presParOf" srcId="{3116B2FE-7D45-48C7-8911-822A6DA032FB}" destId="{48648D43-24C3-4CE6-A76C-BD49FDAF44D3}" srcOrd="2" destOrd="0" presId="urn:microsoft.com/office/officeart/2005/8/layout/radial5"/>
    <dgm:cxn modelId="{7C09BB6D-4509-42DB-90D9-D08D04958C0F}" type="presParOf" srcId="{3116B2FE-7D45-48C7-8911-822A6DA032FB}" destId="{52AFBA96-81FB-4094-902E-274D09D506F7}" srcOrd="3" destOrd="0" presId="urn:microsoft.com/office/officeart/2005/8/layout/radial5"/>
    <dgm:cxn modelId="{C6F6A38F-92F0-4F9D-B56C-5293D173A2AB}" type="presParOf" srcId="{52AFBA96-81FB-4094-902E-274D09D506F7}" destId="{3D4DA623-AE28-440C-AC47-4100CD8D5A3D}" srcOrd="0" destOrd="0" presId="urn:microsoft.com/office/officeart/2005/8/layout/radial5"/>
    <dgm:cxn modelId="{E31832DF-3D42-447F-B9B0-7482C8C9AC22}" type="presParOf" srcId="{3116B2FE-7D45-48C7-8911-822A6DA032FB}" destId="{D3D58109-BA3A-497F-8241-5B38D18296B3}" srcOrd="4" destOrd="0" presId="urn:microsoft.com/office/officeart/2005/8/layout/radial5"/>
    <dgm:cxn modelId="{37261FE3-6A9B-4B44-A7D8-5DAE4F06E219}" type="presParOf" srcId="{3116B2FE-7D45-48C7-8911-822A6DA032FB}" destId="{1E2C1357-3A08-41DE-B041-003A77DCC768}" srcOrd="5" destOrd="0" presId="urn:microsoft.com/office/officeart/2005/8/layout/radial5"/>
    <dgm:cxn modelId="{532F65AE-D5E8-4769-9E79-B792BDBBE27E}" type="presParOf" srcId="{1E2C1357-3A08-41DE-B041-003A77DCC768}" destId="{F1C4096D-32CA-4200-BC8D-94E74CF3C7CA}" srcOrd="0" destOrd="0" presId="urn:microsoft.com/office/officeart/2005/8/layout/radial5"/>
    <dgm:cxn modelId="{4370CA96-6048-44A9-9E24-9DA667CCFFF6}" type="presParOf" srcId="{3116B2FE-7D45-48C7-8911-822A6DA032FB}" destId="{A87AA42B-23C2-49CF-A151-D8CE1CC7C27D}" srcOrd="6" destOrd="0" presId="urn:microsoft.com/office/officeart/2005/8/layout/radial5"/>
    <dgm:cxn modelId="{3A75D5E8-8905-4C4C-B48C-19576788249D}" type="presParOf" srcId="{3116B2FE-7D45-48C7-8911-822A6DA032FB}" destId="{D1EA93FA-AA09-4D3A-992A-8A55DAA13FE2}" srcOrd="7" destOrd="0" presId="urn:microsoft.com/office/officeart/2005/8/layout/radial5"/>
    <dgm:cxn modelId="{30FC7F48-3327-40C4-AB5E-45833182947A}" type="presParOf" srcId="{D1EA93FA-AA09-4D3A-992A-8A55DAA13FE2}" destId="{A539AEDB-3C5A-4CC9-8C79-6E1AE527CEE5}" srcOrd="0" destOrd="0" presId="urn:microsoft.com/office/officeart/2005/8/layout/radial5"/>
    <dgm:cxn modelId="{4B1D3CDF-F199-4B7B-9506-2FB0567DCEB1}" type="presParOf" srcId="{3116B2FE-7D45-48C7-8911-822A6DA032FB}" destId="{51E8B480-C3E2-493F-BC00-DDA941C5A76A}" srcOrd="8" destOrd="0" presId="urn:microsoft.com/office/officeart/2005/8/layout/radial5"/>
    <dgm:cxn modelId="{098394FB-7938-4AB0-A193-FA82E5838C16}" type="presParOf" srcId="{3116B2FE-7D45-48C7-8911-822A6DA032FB}" destId="{16C8EDC1-BB18-415D-ADC9-9A375B1D1A97}" srcOrd="9" destOrd="0" presId="urn:microsoft.com/office/officeart/2005/8/layout/radial5"/>
    <dgm:cxn modelId="{07AB3189-7DD0-48DD-B586-CE729B977188}" type="presParOf" srcId="{16C8EDC1-BB18-415D-ADC9-9A375B1D1A97}" destId="{F15B664E-8FB2-4C87-AE25-6B61B52B7CEB}" srcOrd="0" destOrd="0" presId="urn:microsoft.com/office/officeart/2005/8/layout/radial5"/>
    <dgm:cxn modelId="{99241378-FF04-4318-AE1D-65C00AC7973B}" type="presParOf" srcId="{3116B2FE-7D45-48C7-8911-822A6DA032FB}" destId="{900964AB-4106-4DD0-AB0D-7B0056211FF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57D50B-2AF1-48FF-9ED4-7FAA41AAF6A5}" type="doc">
      <dgm:prSet loTypeId="urn:microsoft.com/office/officeart/2005/8/layout/radial5" loCatId="cycle" qsTypeId="urn:microsoft.com/office/officeart/2005/8/quickstyle/simple3" qsCatId="simple" csTypeId="urn:microsoft.com/office/officeart/2005/8/colors/accent2_3" csCatId="accent2" phldr="1"/>
      <dgm:spPr/>
      <dgm:t>
        <a:bodyPr/>
        <a:lstStyle/>
        <a:p>
          <a:endParaRPr lang="en-US"/>
        </a:p>
      </dgm:t>
    </dgm:pt>
    <dgm:pt modelId="{05F33E2A-039E-4DC7-B8E0-DD665CF92ECB}">
      <dgm:prSet phldrT="[Text]" custT="1"/>
      <dgm:spPr/>
      <dgm:t>
        <a:bodyPr/>
        <a:lstStyle/>
        <a:p>
          <a:r>
            <a:rPr lang="en-US" sz="2000" b="1" dirty="0" err="1"/>
            <a:t>Biện</a:t>
          </a:r>
          <a:r>
            <a:rPr lang="en-US" sz="2000" b="1" dirty="0"/>
            <a:t> </a:t>
          </a:r>
          <a:r>
            <a:rPr lang="en-US" sz="2000" b="1" dirty="0" err="1"/>
            <a:t>pháp</a:t>
          </a:r>
          <a:r>
            <a:rPr lang="en-US" sz="2000" b="1" dirty="0"/>
            <a:t> </a:t>
          </a:r>
          <a:r>
            <a:rPr lang="en-US" sz="2000" b="1" dirty="0" err="1"/>
            <a:t>kiểm</a:t>
          </a:r>
          <a:r>
            <a:rPr lang="en-US" sz="2000" b="1" dirty="0"/>
            <a:t> </a:t>
          </a:r>
          <a:r>
            <a:rPr lang="en-US" sz="2000" b="1" dirty="0" err="1"/>
            <a:t>soát</a:t>
          </a:r>
          <a:endParaRPr lang="en-US" sz="2000" b="1" dirty="0"/>
        </a:p>
      </dgm:t>
    </dgm:pt>
    <dgm:pt modelId="{39AC65C2-5E0D-4ECD-B6CF-F28B18266C1E}" type="parTrans" cxnId="{45E66B66-6C55-4E57-8D65-00875D92130A}">
      <dgm:prSet/>
      <dgm:spPr/>
      <dgm:t>
        <a:bodyPr/>
        <a:lstStyle/>
        <a:p>
          <a:endParaRPr lang="en-US" b="1"/>
        </a:p>
      </dgm:t>
    </dgm:pt>
    <dgm:pt modelId="{209F24BA-12B2-4296-A2DD-536361D604BE}" type="sibTrans" cxnId="{45E66B66-6C55-4E57-8D65-00875D92130A}">
      <dgm:prSet/>
      <dgm:spPr/>
      <dgm:t>
        <a:bodyPr/>
        <a:lstStyle/>
        <a:p>
          <a:endParaRPr lang="en-US" b="1"/>
        </a:p>
      </dgm:t>
    </dgm:pt>
    <dgm:pt modelId="{554837BA-3A41-4077-AB6A-CD31FCAB6896}">
      <dgm:prSet phldrT="[Text]"/>
      <dgm:spPr/>
      <dgm:t>
        <a:bodyPr/>
        <a:lstStyle/>
        <a:p>
          <a:r>
            <a:rPr lang="en-US" b="1"/>
            <a:t>Giấy phép làm việc</a:t>
          </a:r>
        </a:p>
      </dgm:t>
    </dgm:pt>
    <dgm:pt modelId="{AEE32D53-20DE-4E75-8810-5A11F566911E}" type="parTrans" cxnId="{AEF715DE-8658-4352-861A-328D21FC600E}">
      <dgm:prSet/>
      <dgm:spPr/>
      <dgm:t>
        <a:bodyPr/>
        <a:lstStyle/>
        <a:p>
          <a:endParaRPr lang="en-US" b="1"/>
        </a:p>
      </dgm:t>
    </dgm:pt>
    <dgm:pt modelId="{BC38D7F7-B378-4D25-A5CD-AEB441C4B424}" type="sibTrans" cxnId="{AEF715DE-8658-4352-861A-328D21FC600E}">
      <dgm:prSet/>
      <dgm:spPr/>
      <dgm:t>
        <a:bodyPr/>
        <a:lstStyle/>
        <a:p>
          <a:endParaRPr lang="en-US" b="1"/>
        </a:p>
      </dgm:t>
    </dgm:pt>
    <dgm:pt modelId="{745651D2-C532-43BF-BC85-55888109B8B1}">
      <dgm:prSet phldrT="[Text]"/>
      <dgm:spPr/>
      <dgm:t>
        <a:bodyPr/>
        <a:lstStyle/>
        <a:p>
          <a:r>
            <a:rPr lang="en-US" b="1"/>
            <a:t>JSA</a:t>
          </a:r>
        </a:p>
      </dgm:t>
    </dgm:pt>
    <dgm:pt modelId="{EFF10320-DD4A-4B5A-943C-D9CC4A6CDBC5}" type="parTrans" cxnId="{35842402-047A-4EB0-ACD5-A38ED427648D}">
      <dgm:prSet/>
      <dgm:spPr/>
      <dgm:t>
        <a:bodyPr/>
        <a:lstStyle/>
        <a:p>
          <a:endParaRPr lang="en-US" b="1"/>
        </a:p>
      </dgm:t>
    </dgm:pt>
    <dgm:pt modelId="{3876658A-FDBA-4DF0-BF40-94E724A31803}" type="sibTrans" cxnId="{35842402-047A-4EB0-ACD5-A38ED427648D}">
      <dgm:prSet/>
      <dgm:spPr/>
      <dgm:t>
        <a:bodyPr/>
        <a:lstStyle/>
        <a:p>
          <a:endParaRPr lang="en-US" b="1"/>
        </a:p>
      </dgm:t>
    </dgm:pt>
    <dgm:pt modelId="{1AF4F08A-5578-44DA-BC4E-05BFD050BBE1}">
      <dgm:prSet phldrT="[Text]"/>
      <dgm:spPr/>
      <dgm:t>
        <a:bodyPr/>
        <a:lstStyle/>
        <a:p>
          <a:r>
            <a:rPr lang="en-US" b="1"/>
            <a:t>Cách ly khu vực</a:t>
          </a:r>
        </a:p>
      </dgm:t>
    </dgm:pt>
    <dgm:pt modelId="{9D6EA7B7-E9DA-4BB4-8EC8-CC5C1DB4E38A}" type="parTrans" cxnId="{02C33C0D-6796-42EF-95E3-216AFF84C132}">
      <dgm:prSet/>
      <dgm:spPr/>
      <dgm:t>
        <a:bodyPr/>
        <a:lstStyle/>
        <a:p>
          <a:endParaRPr lang="en-US" b="1"/>
        </a:p>
      </dgm:t>
    </dgm:pt>
    <dgm:pt modelId="{9ED7C908-A486-44AF-8EDD-46D6E7AC58E3}" type="sibTrans" cxnId="{02C33C0D-6796-42EF-95E3-216AFF84C132}">
      <dgm:prSet/>
      <dgm:spPr/>
      <dgm:t>
        <a:bodyPr/>
        <a:lstStyle/>
        <a:p>
          <a:endParaRPr lang="en-US" b="1"/>
        </a:p>
      </dgm:t>
    </dgm:pt>
    <dgm:pt modelId="{F2E9EC76-99EF-47A8-82D1-A994619921B7}">
      <dgm:prSet phldrT="[Text]"/>
      <dgm:spPr/>
      <dgm:t>
        <a:bodyPr/>
        <a:lstStyle/>
        <a:p>
          <a:r>
            <a:rPr lang="en-US" b="1"/>
            <a:t>Giải pháp kỹ thuật</a:t>
          </a:r>
        </a:p>
      </dgm:t>
    </dgm:pt>
    <dgm:pt modelId="{73EE162F-892A-4C5D-B16E-45AD01E3DF8B}" type="parTrans" cxnId="{B484891E-3A9F-4C4C-9F3D-4891BDB966C4}">
      <dgm:prSet/>
      <dgm:spPr/>
      <dgm:t>
        <a:bodyPr/>
        <a:lstStyle/>
        <a:p>
          <a:endParaRPr lang="en-US" b="1"/>
        </a:p>
      </dgm:t>
    </dgm:pt>
    <dgm:pt modelId="{DAE2A391-C8CC-489E-A07A-B7E1F03F07B7}" type="sibTrans" cxnId="{B484891E-3A9F-4C4C-9F3D-4891BDB966C4}">
      <dgm:prSet/>
      <dgm:spPr/>
      <dgm:t>
        <a:bodyPr/>
        <a:lstStyle/>
        <a:p>
          <a:endParaRPr lang="en-US" b="1"/>
        </a:p>
      </dgm:t>
    </dgm:pt>
    <dgm:pt modelId="{CA30C0B3-C131-4576-9B0B-9B79F9577418}">
      <dgm:prSet phldrT="[Text]"/>
      <dgm:spPr/>
      <dgm:t>
        <a:bodyPr/>
        <a:lstStyle/>
        <a:p>
          <a:r>
            <a:rPr lang="en-US" b="1"/>
            <a:t>Thiết bị chống rơi ngã</a:t>
          </a:r>
        </a:p>
      </dgm:t>
    </dgm:pt>
    <dgm:pt modelId="{7FD0215B-2C33-405E-B03B-556DC6012977}" type="parTrans" cxnId="{B4114999-6815-4B0D-B3E6-1681DED99FE3}">
      <dgm:prSet/>
      <dgm:spPr/>
      <dgm:t>
        <a:bodyPr/>
        <a:lstStyle/>
        <a:p>
          <a:endParaRPr lang="en-US" b="1"/>
        </a:p>
      </dgm:t>
    </dgm:pt>
    <dgm:pt modelId="{EDAF4EF2-1B2E-49EF-AEF5-CA0D1D10F36B}" type="sibTrans" cxnId="{B4114999-6815-4B0D-B3E6-1681DED99FE3}">
      <dgm:prSet/>
      <dgm:spPr/>
      <dgm:t>
        <a:bodyPr/>
        <a:lstStyle/>
        <a:p>
          <a:endParaRPr lang="en-US" b="1"/>
        </a:p>
      </dgm:t>
    </dgm:pt>
    <dgm:pt modelId="{3116B2FE-7D45-48C7-8911-822A6DA032FB}" type="pres">
      <dgm:prSet presAssocID="{1B57D50B-2AF1-48FF-9ED4-7FAA41AAF6A5}" presName="Name0" presStyleCnt="0">
        <dgm:presLayoutVars>
          <dgm:chMax val="1"/>
          <dgm:dir/>
          <dgm:animLvl val="ctr"/>
          <dgm:resizeHandles val="exact"/>
        </dgm:presLayoutVars>
      </dgm:prSet>
      <dgm:spPr/>
    </dgm:pt>
    <dgm:pt modelId="{0F175777-8BF4-447F-B576-43EB9EAD16EE}" type="pres">
      <dgm:prSet presAssocID="{05F33E2A-039E-4DC7-B8E0-DD665CF92ECB}" presName="centerShape" presStyleLbl="node0" presStyleIdx="0" presStyleCnt="1" custLinFactNeighborY="0"/>
      <dgm:spPr/>
    </dgm:pt>
    <dgm:pt modelId="{518EFFB1-6693-42D7-A937-B872C7419A4F}" type="pres">
      <dgm:prSet presAssocID="{AEE32D53-20DE-4E75-8810-5A11F566911E}" presName="parTrans" presStyleLbl="sibTrans2D1" presStyleIdx="0" presStyleCnt="5"/>
      <dgm:spPr/>
    </dgm:pt>
    <dgm:pt modelId="{84DCA090-625A-4A2A-92CA-B5E5975092AD}" type="pres">
      <dgm:prSet presAssocID="{AEE32D53-20DE-4E75-8810-5A11F566911E}" presName="connectorText" presStyleLbl="sibTrans2D1" presStyleIdx="0" presStyleCnt="5"/>
      <dgm:spPr/>
    </dgm:pt>
    <dgm:pt modelId="{48648D43-24C3-4CE6-A76C-BD49FDAF44D3}" type="pres">
      <dgm:prSet presAssocID="{554837BA-3A41-4077-AB6A-CD31FCAB6896}" presName="node" presStyleLbl="node1" presStyleIdx="0" presStyleCnt="5">
        <dgm:presLayoutVars>
          <dgm:bulletEnabled val="1"/>
        </dgm:presLayoutVars>
      </dgm:prSet>
      <dgm:spPr/>
    </dgm:pt>
    <dgm:pt modelId="{52AFBA96-81FB-4094-902E-274D09D506F7}" type="pres">
      <dgm:prSet presAssocID="{EFF10320-DD4A-4B5A-943C-D9CC4A6CDBC5}" presName="parTrans" presStyleLbl="sibTrans2D1" presStyleIdx="1" presStyleCnt="5"/>
      <dgm:spPr/>
    </dgm:pt>
    <dgm:pt modelId="{3D4DA623-AE28-440C-AC47-4100CD8D5A3D}" type="pres">
      <dgm:prSet presAssocID="{EFF10320-DD4A-4B5A-943C-D9CC4A6CDBC5}" presName="connectorText" presStyleLbl="sibTrans2D1" presStyleIdx="1" presStyleCnt="5"/>
      <dgm:spPr/>
    </dgm:pt>
    <dgm:pt modelId="{D3D58109-BA3A-497F-8241-5B38D18296B3}" type="pres">
      <dgm:prSet presAssocID="{745651D2-C532-43BF-BC85-55888109B8B1}" presName="node" presStyleLbl="node1" presStyleIdx="1" presStyleCnt="5">
        <dgm:presLayoutVars>
          <dgm:bulletEnabled val="1"/>
        </dgm:presLayoutVars>
      </dgm:prSet>
      <dgm:spPr/>
    </dgm:pt>
    <dgm:pt modelId="{1E2C1357-3A08-41DE-B041-003A77DCC768}" type="pres">
      <dgm:prSet presAssocID="{9D6EA7B7-E9DA-4BB4-8EC8-CC5C1DB4E38A}" presName="parTrans" presStyleLbl="sibTrans2D1" presStyleIdx="2" presStyleCnt="5"/>
      <dgm:spPr/>
    </dgm:pt>
    <dgm:pt modelId="{F1C4096D-32CA-4200-BC8D-94E74CF3C7CA}" type="pres">
      <dgm:prSet presAssocID="{9D6EA7B7-E9DA-4BB4-8EC8-CC5C1DB4E38A}" presName="connectorText" presStyleLbl="sibTrans2D1" presStyleIdx="2" presStyleCnt="5"/>
      <dgm:spPr/>
    </dgm:pt>
    <dgm:pt modelId="{A87AA42B-23C2-49CF-A151-D8CE1CC7C27D}" type="pres">
      <dgm:prSet presAssocID="{1AF4F08A-5578-44DA-BC4E-05BFD050BBE1}" presName="node" presStyleLbl="node1" presStyleIdx="2" presStyleCnt="5">
        <dgm:presLayoutVars>
          <dgm:bulletEnabled val="1"/>
        </dgm:presLayoutVars>
      </dgm:prSet>
      <dgm:spPr/>
    </dgm:pt>
    <dgm:pt modelId="{D1EA93FA-AA09-4D3A-992A-8A55DAA13FE2}" type="pres">
      <dgm:prSet presAssocID="{73EE162F-892A-4C5D-B16E-45AD01E3DF8B}" presName="parTrans" presStyleLbl="sibTrans2D1" presStyleIdx="3" presStyleCnt="5"/>
      <dgm:spPr/>
    </dgm:pt>
    <dgm:pt modelId="{A539AEDB-3C5A-4CC9-8C79-6E1AE527CEE5}" type="pres">
      <dgm:prSet presAssocID="{73EE162F-892A-4C5D-B16E-45AD01E3DF8B}" presName="connectorText" presStyleLbl="sibTrans2D1" presStyleIdx="3" presStyleCnt="5"/>
      <dgm:spPr/>
    </dgm:pt>
    <dgm:pt modelId="{51E8B480-C3E2-493F-BC00-DDA941C5A76A}" type="pres">
      <dgm:prSet presAssocID="{F2E9EC76-99EF-47A8-82D1-A994619921B7}" presName="node" presStyleLbl="node1" presStyleIdx="3" presStyleCnt="5">
        <dgm:presLayoutVars>
          <dgm:bulletEnabled val="1"/>
        </dgm:presLayoutVars>
      </dgm:prSet>
      <dgm:spPr/>
    </dgm:pt>
    <dgm:pt modelId="{16C8EDC1-BB18-415D-ADC9-9A375B1D1A97}" type="pres">
      <dgm:prSet presAssocID="{7FD0215B-2C33-405E-B03B-556DC6012977}" presName="parTrans" presStyleLbl="sibTrans2D1" presStyleIdx="4" presStyleCnt="5"/>
      <dgm:spPr/>
    </dgm:pt>
    <dgm:pt modelId="{F15B664E-8FB2-4C87-AE25-6B61B52B7CEB}" type="pres">
      <dgm:prSet presAssocID="{7FD0215B-2C33-405E-B03B-556DC6012977}" presName="connectorText" presStyleLbl="sibTrans2D1" presStyleIdx="4" presStyleCnt="5"/>
      <dgm:spPr/>
    </dgm:pt>
    <dgm:pt modelId="{900964AB-4106-4DD0-AB0D-7B0056211FF9}" type="pres">
      <dgm:prSet presAssocID="{CA30C0B3-C131-4576-9B0B-9B79F9577418}" presName="node" presStyleLbl="node1" presStyleIdx="4" presStyleCnt="5">
        <dgm:presLayoutVars>
          <dgm:bulletEnabled val="1"/>
        </dgm:presLayoutVars>
      </dgm:prSet>
      <dgm:spPr/>
    </dgm:pt>
  </dgm:ptLst>
  <dgm:cxnLst>
    <dgm:cxn modelId="{22FCE700-F3DB-4185-A792-11291A1CDE8E}" type="presOf" srcId="{7FD0215B-2C33-405E-B03B-556DC6012977}" destId="{16C8EDC1-BB18-415D-ADC9-9A375B1D1A97}" srcOrd="0" destOrd="0" presId="urn:microsoft.com/office/officeart/2005/8/layout/radial5"/>
    <dgm:cxn modelId="{35842402-047A-4EB0-ACD5-A38ED427648D}" srcId="{05F33E2A-039E-4DC7-B8E0-DD665CF92ECB}" destId="{745651D2-C532-43BF-BC85-55888109B8B1}" srcOrd="1" destOrd="0" parTransId="{EFF10320-DD4A-4B5A-943C-D9CC4A6CDBC5}" sibTransId="{3876658A-FDBA-4DF0-BF40-94E724A31803}"/>
    <dgm:cxn modelId="{02C33C0D-6796-42EF-95E3-216AFF84C132}" srcId="{05F33E2A-039E-4DC7-B8E0-DD665CF92ECB}" destId="{1AF4F08A-5578-44DA-BC4E-05BFD050BBE1}" srcOrd="2" destOrd="0" parTransId="{9D6EA7B7-E9DA-4BB4-8EC8-CC5C1DB4E38A}" sibTransId="{9ED7C908-A486-44AF-8EDD-46D6E7AC58E3}"/>
    <dgm:cxn modelId="{75901A16-BF51-4885-BA7C-FD69FE45982E}" type="presOf" srcId="{EFF10320-DD4A-4B5A-943C-D9CC4A6CDBC5}" destId="{3D4DA623-AE28-440C-AC47-4100CD8D5A3D}" srcOrd="1" destOrd="0" presId="urn:microsoft.com/office/officeart/2005/8/layout/radial5"/>
    <dgm:cxn modelId="{B484891E-3A9F-4C4C-9F3D-4891BDB966C4}" srcId="{05F33E2A-039E-4DC7-B8E0-DD665CF92ECB}" destId="{F2E9EC76-99EF-47A8-82D1-A994619921B7}" srcOrd="3" destOrd="0" parTransId="{73EE162F-892A-4C5D-B16E-45AD01E3DF8B}" sibTransId="{DAE2A391-C8CC-489E-A07A-B7E1F03F07B7}"/>
    <dgm:cxn modelId="{2A16E329-E06C-40D7-8994-F3636560229E}" type="presOf" srcId="{AEE32D53-20DE-4E75-8810-5A11F566911E}" destId="{518EFFB1-6693-42D7-A937-B872C7419A4F}" srcOrd="0" destOrd="0" presId="urn:microsoft.com/office/officeart/2005/8/layout/radial5"/>
    <dgm:cxn modelId="{C053E73D-9C26-4BA1-AA6B-3C07F87331B9}" type="presOf" srcId="{554837BA-3A41-4077-AB6A-CD31FCAB6896}" destId="{48648D43-24C3-4CE6-A76C-BD49FDAF44D3}" srcOrd="0" destOrd="0" presId="urn:microsoft.com/office/officeart/2005/8/layout/radial5"/>
    <dgm:cxn modelId="{45E66B66-6C55-4E57-8D65-00875D92130A}" srcId="{1B57D50B-2AF1-48FF-9ED4-7FAA41AAF6A5}" destId="{05F33E2A-039E-4DC7-B8E0-DD665CF92ECB}" srcOrd="0" destOrd="0" parTransId="{39AC65C2-5E0D-4ECD-B6CF-F28B18266C1E}" sibTransId="{209F24BA-12B2-4296-A2DD-536361D604BE}"/>
    <dgm:cxn modelId="{0DE7F469-ED76-41BC-80CA-F7F92DC2FB85}" type="presOf" srcId="{1AF4F08A-5578-44DA-BC4E-05BFD050BBE1}" destId="{A87AA42B-23C2-49CF-A151-D8CE1CC7C27D}" srcOrd="0" destOrd="0" presId="urn:microsoft.com/office/officeart/2005/8/layout/radial5"/>
    <dgm:cxn modelId="{5C34F573-00F8-4F06-B315-77C1F6A63BA0}" type="presOf" srcId="{F2E9EC76-99EF-47A8-82D1-A994619921B7}" destId="{51E8B480-C3E2-493F-BC00-DDA941C5A76A}" srcOrd="0" destOrd="0" presId="urn:microsoft.com/office/officeart/2005/8/layout/radial5"/>
    <dgm:cxn modelId="{0BE8B17C-DA41-4B2D-9FA2-EDEEF14F81C0}" type="presOf" srcId="{73EE162F-892A-4C5D-B16E-45AD01E3DF8B}" destId="{A539AEDB-3C5A-4CC9-8C79-6E1AE527CEE5}" srcOrd="1" destOrd="0" presId="urn:microsoft.com/office/officeart/2005/8/layout/radial5"/>
    <dgm:cxn modelId="{9850D490-6171-4297-A7CF-563A026CC9BB}" type="presOf" srcId="{9D6EA7B7-E9DA-4BB4-8EC8-CC5C1DB4E38A}" destId="{F1C4096D-32CA-4200-BC8D-94E74CF3C7CA}" srcOrd="1" destOrd="0" presId="urn:microsoft.com/office/officeart/2005/8/layout/radial5"/>
    <dgm:cxn modelId="{B4114999-6815-4B0D-B3E6-1681DED99FE3}" srcId="{05F33E2A-039E-4DC7-B8E0-DD665CF92ECB}" destId="{CA30C0B3-C131-4576-9B0B-9B79F9577418}" srcOrd="4" destOrd="0" parTransId="{7FD0215B-2C33-405E-B03B-556DC6012977}" sibTransId="{EDAF4EF2-1B2E-49EF-AEF5-CA0D1D10F36B}"/>
    <dgm:cxn modelId="{753187AE-4CEA-4501-AF34-1EFE3E87706F}" type="presOf" srcId="{CA30C0B3-C131-4576-9B0B-9B79F9577418}" destId="{900964AB-4106-4DD0-AB0D-7B0056211FF9}" srcOrd="0" destOrd="0" presId="urn:microsoft.com/office/officeart/2005/8/layout/radial5"/>
    <dgm:cxn modelId="{E00701C5-5D5A-4C3A-926B-CBB3205567DA}" type="presOf" srcId="{1B57D50B-2AF1-48FF-9ED4-7FAA41AAF6A5}" destId="{3116B2FE-7D45-48C7-8911-822A6DA032FB}" srcOrd="0" destOrd="0" presId="urn:microsoft.com/office/officeart/2005/8/layout/radial5"/>
    <dgm:cxn modelId="{74BC9DCA-4CCA-42D5-9451-2FB16BC5D58E}" type="presOf" srcId="{9D6EA7B7-E9DA-4BB4-8EC8-CC5C1DB4E38A}" destId="{1E2C1357-3A08-41DE-B041-003A77DCC768}" srcOrd="0" destOrd="0" presId="urn:microsoft.com/office/officeart/2005/8/layout/radial5"/>
    <dgm:cxn modelId="{ADE5BFCE-30FA-4825-AFC7-C70FDCBA64FA}" type="presOf" srcId="{745651D2-C532-43BF-BC85-55888109B8B1}" destId="{D3D58109-BA3A-497F-8241-5B38D18296B3}" srcOrd="0" destOrd="0" presId="urn:microsoft.com/office/officeart/2005/8/layout/radial5"/>
    <dgm:cxn modelId="{3BC0EBCF-AA05-41C1-8312-7CD5D755B192}" type="presOf" srcId="{AEE32D53-20DE-4E75-8810-5A11F566911E}" destId="{84DCA090-625A-4A2A-92CA-B5E5975092AD}" srcOrd="1" destOrd="0" presId="urn:microsoft.com/office/officeart/2005/8/layout/radial5"/>
    <dgm:cxn modelId="{04A78BD5-712C-4C8F-B2C4-8E86D5C094AB}" type="presOf" srcId="{EFF10320-DD4A-4B5A-943C-D9CC4A6CDBC5}" destId="{52AFBA96-81FB-4094-902E-274D09D506F7}" srcOrd="0" destOrd="0" presId="urn:microsoft.com/office/officeart/2005/8/layout/radial5"/>
    <dgm:cxn modelId="{7A7DB6D7-CA50-4170-9A21-909D996DD272}" type="presOf" srcId="{05F33E2A-039E-4DC7-B8E0-DD665CF92ECB}" destId="{0F175777-8BF4-447F-B576-43EB9EAD16EE}" srcOrd="0" destOrd="0" presId="urn:microsoft.com/office/officeart/2005/8/layout/radial5"/>
    <dgm:cxn modelId="{AEF715DE-8658-4352-861A-328D21FC600E}" srcId="{05F33E2A-039E-4DC7-B8E0-DD665CF92ECB}" destId="{554837BA-3A41-4077-AB6A-CD31FCAB6896}" srcOrd="0" destOrd="0" parTransId="{AEE32D53-20DE-4E75-8810-5A11F566911E}" sibTransId="{BC38D7F7-B378-4D25-A5CD-AEB441C4B424}"/>
    <dgm:cxn modelId="{AADF5DE1-7C35-4088-B3BA-A0E4834B2533}" type="presOf" srcId="{73EE162F-892A-4C5D-B16E-45AD01E3DF8B}" destId="{D1EA93FA-AA09-4D3A-992A-8A55DAA13FE2}" srcOrd="0" destOrd="0" presId="urn:microsoft.com/office/officeart/2005/8/layout/radial5"/>
    <dgm:cxn modelId="{1ECA57EB-233D-4E4E-9BB3-9D7D616642A2}" type="presOf" srcId="{7FD0215B-2C33-405E-B03B-556DC6012977}" destId="{F15B664E-8FB2-4C87-AE25-6B61B52B7CEB}" srcOrd="1" destOrd="0" presId="urn:microsoft.com/office/officeart/2005/8/layout/radial5"/>
    <dgm:cxn modelId="{B714F4A4-EB76-4622-B9DD-BE0039CCACEB}" type="presParOf" srcId="{3116B2FE-7D45-48C7-8911-822A6DA032FB}" destId="{0F175777-8BF4-447F-B576-43EB9EAD16EE}" srcOrd="0" destOrd="0" presId="urn:microsoft.com/office/officeart/2005/8/layout/radial5"/>
    <dgm:cxn modelId="{93179A7F-2B18-493A-88E5-E37BAC4F7800}" type="presParOf" srcId="{3116B2FE-7D45-48C7-8911-822A6DA032FB}" destId="{518EFFB1-6693-42D7-A937-B872C7419A4F}" srcOrd="1" destOrd="0" presId="urn:microsoft.com/office/officeart/2005/8/layout/radial5"/>
    <dgm:cxn modelId="{7B1D317B-AEDE-47DD-AAAD-8C7F6563EC42}" type="presParOf" srcId="{518EFFB1-6693-42D7-A937-B872C7419A4F}" destId="{84DCA090-625A-4A2A-92CA-B5E5975092AD}" srcOrd="0" destOrd="0" presId="urn:microsoft.com/office/officeart/2005/8/layout/radial5"/>
    <dgm:cxn modelId="{67CC59F4-AFA4-4008-BB7C-A756806A3C44}" type="presParOf" srcId="{3116B2FE-7D45-48C7-8911-822A6DA032FB}" destId="{48648D43-24C3-4CE6-A76C-BD49FDAF44D3}" srcOrd="2" destOrd="0" presId="urn:microsoft.com/office/officeart/2005/8/layout/radial5"/>
    <dgm:cxn modelId="{7C09BB6D-4509-42DB-90D9-D08D04958C0F}" type="presParOf" srcId="{3116B2FE-7D45-48C7-8911-822A6DA032FB}" destId="{52AFBA96-81FB-4094-902E-274D09D506F7}" srcOrd="3" destOrd="0" presId="urn:microsoft.com/office/officeart/2005/8/layout/radial5"/>
    <dgm:cxn modelId="{C6F6A38F-92F0-4F9D-B56C-5293D173A2AB}" type="presParOf" srcId="{52AFBA96-81FB-4094-902E-274D09D506F7}" destId="{3D4DA623-AE28-440C-AC47-4100CD8D5A3D}" srcOrd="0" destOrd="0" presId="urn:microsoft.com/office/officeart/2005/8/layout/radial5"/>
    <dgm:cxn modelId="{E31832DF-3D42-447F-B9B0-7482C8C9AC22}" type="presParOf" srcId="{3116B2FE-7D45-48C7-8911-822A6DA032FB}" destId="{D3D58109-BA3A-497F-8241-5B38D18296B3}" srcOrd="4" destOrd="0" presId="urn:microsoft.com/office/officeart/2005/8/layout/radial5"/>
    <dgm:cxn modelId="{37261FE3-6A9B-4B44-A7D8-5DAE4F06E219}" type="presParOf" srcId="{3116B2FE-7D45-48C7-8911-822A6DA032FB}" destId="{1E2C1357-3A08-41DE-B041-003A77DCC768}" srcOrd="5" destOrd="0" presId="urn:microsoft.com/office/officeart/2005/8/layout/radial5"/>
    <dgm:cxn modelId="{532F65AE-D5E8-4769-9E79-B792BDBBE27E}" type="presParOf" srcId="{1E2C1357-3A08-41DE-B041-003A77DCC768}" destId="{F1C4096D-32CA-4200-BC8D-94E74CF3C7CA}" srcOrd="0" destOrd="0" presId="urn:microsoft.com/office/officeart/2005/8/layout/radial5"/>
    <dgm:cxn modelId="{4370CA96-6048-44A9-9E24-9DA667CCFFF6}" type="presParOf" srcId="{3116B2FE-7D45-48C7-8911-822A6DA032FB}" destId="{A87AA42B-23C2-49CF-A151-D8CE1CC7C27D}" srcOrd="6" destOrd="0" presId="urn:microsoft.com/office/officeart/2005/8/layout/radial5"/>
    <dgm:cxn modelId="{3A75D5E8-8905-4C4C-B48C-19576788249D}" type="presParOf" srcId="{3116B2FE-7D45-48C7-8911-822A6DA032FB}" destId="{D1EA93FA-AA09-4D3A-992A-8A55DAA13FE2}" srcOrd="7" destOrd="0" presId="urn:microsoft.com/office/officeart/2005/8/layout/radial5"/>
    <dgm:cxn modelId="{30FC7F48-3327-40C4-AB5E-45833182947A}" type="presParOf" srcId="{D1EA93FA-AA09-4D3A-992A-8A55DAA13FE2}" destId="{A539AEDB-3C5A-4CC9-8C79-6E1AE527CEE5}" srcOrd="0" destOrd="0" presId="urn:microsoft.com/office/officeart/2005/8/layout/radial5"/>
    <dgm:cxn modelId="{4B1D3CDF-F199-4B7B-9506-2FB0567DCEB1}" type="presParOf" srcId="{3116B2FE-7D45-48C7-8911-822A6DA032FB}" destId="{51E8B480-C3E2-493F-BC00-DDA941C5A76A}" srcOrd="8" destOrd="0" presId="urn:microsoft.com/office/officeart/2005/8/layout/radial5"/>
    <dgm:cxn modelId="{098394FB-7938-4AB0-A193-FA82E5838C16}" type="presParOf" srcId="{3116B2FE-7D45-48C7-8911-822A6DA032FB}" destId="{16C8EDC1-BB18-415D-ADC9-9A375B1D1A97}" srcOrd="9" destOrd="0" presId="urn:microsoft.com/office/officeart/2005/8/layout/radial5"/>
    <dgm:cxn modelId="{07AB3189-7DD0-48DD-B586-CE729B977188}" type="presParOf" srcId="{16C8EDC1-BB18-415D-ADC9-9A375B1D1A97}" destId="{F15B664E-8FB2-4C87-AE25-6B61B52B7CEB}" srcOrd="0" destOrd="0" presId="urn:microsoft.com/office/officeart/2005/8/layout/radial5"/>
    <dgm:cxn modelId="{99241378-FF04-4318-AE1D-65C00AC7973B}" type="presParOf" srcId="{3116B2FE-7D45-48C7-8911-822A6DA032FB}" destId="{900964AB-4106-4DD0-AB0D-7B0056211FF9}"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7D07F8-BC29-40C9-B517-84C35F666F63}"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7D9A1EF-29A6-4FA6-A389-17B4CA1B6B9F}">
      <dgm:prSet phldrT="[Text]"/>
      <dgm:spPr/>
      <dgm:t>
        <a:bodyPr/>
        <a:lstStyle/>
        <a:p>
          <a:r>
            <a:rPr lang="en-US"/>
            <a:t>Kiểm tra thiết bị an toàn, còn hạn kiểm định</a:t>
          </a:r>
        </a:p>
      </dgm:t>
    </dgm:pt>
    <dgm:pt modelId="{EE65F195-EBF4-4324-A22C-39C3DB5C5192}" type="parTrans" cxnId="{C61B83A2-1E60-4949-8100-4DE02FB57B95}">
      <dgm:prSet/>
      <dgm:spPr/>
      <dgm:t>
        <a:bodyPr/>
        <a:lstStyle/>
        <a:p>
          <a:endParaRPr lang="en-US"/>
        </a:p>
      </dgm:t>
    </dgm:pt>
    <dgm:pt modelId="{E776491E-B1F6-484E-AB43-35B106FDDEDE}" type="sibTrans" cxnId="{C61B83A2-1E60-4949-8100-4DE02FB57B95}">
      <dgm:prSet/>
      <dgm:spPr/>
      <dgm:t>
        <a:bodyPr/>
        <a:lstStyle/>
        <a:p>
          <a:endParaRPr lang="en-US"/>
        </a:p>
      </dgm:t>
    </dgm:pt>
    <dgm:pt modelId="{169BEB5C-C06F-419C-BBBB-203C309DE273}">
      <dgm:prSet phldrT="[Text]"/>
      <dgm:spPr/>
      <dgm:t>
        <a:bodyPr/>
        <a:lstStyle/>
        <a:p>
          <a:r>
            <a:rPr lang="en-US"/>
            <a:t>Tuân thủ quy trình làm việc</a:t>
          </a:r>
        </a:p>
      </dgm:t>
    </dgm:pt>
    <dgm:pt modelId="{CDEAECB4-8852-490F-B950-94113CD43771}" type="parTrans" cxnId="{306A917A-DC3F-4565-9220-32407513115D}">
      <dgm:prSet/>
      <dgm:spPr/>
      <dgm:t>
        <a:bodyPr/>
        <a:lstStyle/>
        <a:p>
          <a:endParaRPr lang="en-US"/>
        </a:p>
      </dgm:t>
    </dgm:pt>
    <dgm:pt modelId="{BB80CEC5-F0E6-45B8-A052-86219E62FF7D}" type="sibTrans" cxnId="{306A917A-DC3F-4565-9220-32407513115D}">
      <dgm:prSet/>
      <dgm:spPr/>
      <dgm:t>
        <a:bodyPr/>
        <a:lstStyle/>
        <a:p>
          <a:endParaRPr lang="en-US"/>
        </a:p>
      </dgm:t>
    </dgm:pt>
    <dgm:pt modelId="{586AB87C-9401-4B65-900B-F1AF4D310C32}">
      <dgm:prSet phldrT="[Text]"/>
      <dgm:spPr/>
      <dgm:t>
        <a:bodyPr/>
        <a:lstStyle/>
        <a:p>
          <a:r>
            <a:rPr lang="en-US"/>
            <a:t>Không đứng trong vùng nguy hiểm</a:t>
          </a:r>
        </a:p>
      </dgm:t>
    </dgm:pt>
    <dgm:pt modelId="{F9B287E9-135E-4891-8522-358224BD0C76}" type="parTrans" cxnId="{97076609-F844-46EC-AB1A-A3A7012EA037}">
      <dgm:prSet/>
      <dgm:spPr/>
      <dgm:t>
        <a:bodyPr/>
        <a:lstStyle/>
        <a:p>
          <a:endParaRPr lang="en-US"/>
        </a:p>
      </dgm:t>
    </dgm:pt>
    <dgm:pt modelId="{1F044761-C4C1-4CE4-84F8-837EA3D35E79}" type="sibTrans" cxnId="{97076609-F844-46EC-AB1A-A3A7012EA037}">
      <dgm:prSet/>
      <dgm:spPr/>
      <dgm:t>
        <a:bodyPr/>
        <a:lstStyle/>
        <a:p>
          <a:endParaRPr lang="en-US"/>
        </a:p>
      </dgm:t>
    </dgm:pt>
    <dgm:pt modelId="{AF8D95CF-25EA-4EBB-83C2-3346700B3E32}">
      <dgm:prSet phldrT="[Text]"/>
      <dgm:spPr/>
      <dgm:t>
        <a:bodyPr/>
        <a:lstStyle/>
        <a:p>
          <a:r>
            <a:rPr lang="en-US" dirty="0" err="1"/>
            <a:t>Chỉ</a:t>
          </a:r>
          <a:r>
            <a:rPr lang="en-US" dirty="0"/>
            <a:t> </a:t>
          </a:r>
          <a:r>
            <a:rPr lang="en-US" dirty="0" err="1"/>
            <a:t>thực</a:t>
          </a:r>
          <a:r>
            <a:rPr lang="en-US" dirty="0"/>
            <a:t> </a:t>
          </a:r>
          <a:r>
            <a:rPr lang="en-US" dirty="0" err="1"/>
            <a:t>hiện</a:t>
          </a:r>
          <a:r>
            <a:rPr lang="en-US" dirty="0"/>
            <a:t> </a:t>
          </a:r>
          <a:r>
            <a:rPr lang="en-US" dirty="0" err="1"/>
            <a:t>công</a:t>
          </a:r>
          <a:r>
            <a:rPr lang="en-US" dirty="0"/>
            <a:t> </a:t>
          </a:r>
          <a:r>
            <a:rPr lang="en-US" dirty="0" err="1"/>
            <a:t>việc</a:t>
          </a:r>
          <a:r>
            <a:rPr lang="en-US" dirty="0"/>
            <a:t> </a:t>
          </a:r>
          <a:r>
            <a:rPr lang="en-US" dirty="0" err="1"/>
            <a:t>khi</a:t>
          </a:r>
          <a:r>
            <a:rPr lang="en-US" dirty="0"/>
            <a:t> </a:t>
          </a:r>
          <a:r>
            <a:rPr lang="en-US" dirty="0" err="1"/>
            <a:t>đã</a:t>
          </a:r>
          <a:r>
            <a:rPr lang="en-US" dirty="0"/>
            <a:t> </a:t>
          </a:r>
          <a:r>
            <a:rPr lang="en-US" dirty="0" err="1"/>
            <a:t>được</a:t>
          </a:r>
          <a:r>
            <a:rPr lang="en-US" dirty="0"/>
            <a:t> </a:t>
          </a:r>
          <a:r>
            <a:rPr lang="en-US" dirty="0" err="1"/>
            <a:t>huấn</a:t>
          </a:r>
          <a:r>
            <a:rPr lang="en-US" dirty="0"/>
            <a:t> </a:t>
          </a:r>
          <a:r>
            <a:rPr lang="en-US" dirty="0" err="1"/>
            <a:t>luyện</a:t>
          </a:r>
          <a:endParaRPr lang="en-US" dirty="0"/>
        </a:p>
      </dgm:t>
    </dgm:pt>
    <dgm:pt modelId="{9DA0D712-CFBF-4B47-B79B-0D396354927C}" type="parTrans" cxnId="{2B415B99-C5E9-4FAB-8856-E3F354BA3C38}">
      <dgm:prSet/>
      <dgm:spPr/>
      <dgm:t>
        <a:bodyPr/>
        <a:lstStyle/>
        <a:p>
          <a:endParaRPr lang="en-US"/>
        </a:p>
      </dgm:t>
    </dgm:pt>
    <dgm:pt modelId="{3959D5A0-5DAA-4E47-A070-30F2FE052588}" type="sibTrans" cxnId="{2B415B99-C5E9-4FAB-8856-E3F354BA3C38}">
      <dgm:prSet/>
      <dgm:spPr/>
      <dgm:t>
        <a:bodyPr/>
        <a:lstStyle/>
        <a:p>
          <a:endParaRPr lang="en-US"/>
        </a:p>
      </dgm:t>
    </dgm:pt>
    <dgm:pt modelId="{05CFBBF9-7829-4FCC-8008-38E63AA2E85A}" type="pres">
      <dgm:prSet presAssocID="{D57D07F8-BC29-40C9-B517-84C35F666F63}" presName="matrix" presStyleCnt="0">
        <dgm:presLayoutVars>
          <dgm:chMax val="1"/>
          <dgm:dir/>
          <dgm:resizeHandles val="exact"/>
        </dgm:presLayoutVars>
      </dgm:prSet>
      <dgm:spPr/>
    </dgm:pt>
    <dgm:pt modelId="{FDBA1B74-C852-4215-AD74-41E689CEFC86}" type="pres">
      <dgm:prSet presAssocID="{D57D07F8-BC29-40C9-B517-84C35F666F63}" presName="diamond" presStyleLbl="bgShp" presStyleIdx="0" presStyleCnt="1"/>
      <dgm:spPr/>
    </dgm:pt>
    <dgm:pt modelId="{0009F2E9-83E9-41C3-9B51-C4E6EF0609E4}" type="pres">
      <dgm:prSet presAssocID="{D57D07F8-BC29-40C9-B517-84C35F666F63}" presName="quad1" presStyleLbl="node1" presStyleIdx="0" presStyleCnt="4">
        <dgm:presLayoutVars>
          <dgm:chMax val="0"/>
          <dgm:chPref val="0"/>
          <dgm:bulletEnabled val="1"/>
        </dgm:presLayoutVars>
      </dgm:prSet>
      <dgm:spPr/>
    </dgm:pt>
    <dgm:pt modelId="{C781C676-2607-4FB2-86A6-FF8DD3466FA4}" type="pres">
      <dgm:prSet presAssocID="{D57D07F8-BC29-40C9-B517-84C35F666F63}" presName="quad2" presStyleLbl="node1" presStyleIdx="1" presStyleCnt="4">
        <dgm:presLayoutVars>
          <dgm:chMax val="0"/>
          <dgm:chPref val="0"/>
          <dgm:bulletEnabled val="1"/>
        </dgm:presLayoutVars>
      </dgm:prSet>
      <dgm:spPr/>
    </dgm:pt>
    <dgm:pt modelId="{184F7DDF-FF40-47C7-BB69-178AF6361E8F}" type="pres">
      <dgm:prSet presAssocID="{D57D07F8-BC29-40C9-B517-84C35F666F63}" presName="quad3" presStyleLbl="node1" presStyleIdx="2" presStyleCnt="4">
        <dgm:presLayoutVars>
          <dgm:chMax val="0"/>
          <dgm:chPref val="0"/>
          <dgm:bulletEnabled val="1"/>
        </dgm:presLayoutVars>
      </dgm:prSet>
      <dgm:spPr/>
    </dgm:pt>
    <dgm:pt modelId="{9F2FC60A-8EDC-49A2-8627-2D7B8674D0B6}" type="pres">
      <dgm:prSet presAssocID="{D57D07F8-BC29-40C9-B517-84C35F666F63}" presName="quad4" presStyleLbl="node1" presStyleIdx="3" presStyleCnt="4">
        <dgm:presLayoutVars>
          <dgm:chMax val="0"/>
          <dgm:chPref val="0"/>
          <dgm:bulletEnabled val="1"/>
        </dgm:presLayoutVars>
      </dgm:prSet>
      <dgm:spPr/>
    </dgm:pt>
  </dgm:ptLst>
  <dgm:cxnLst>
    <dgm:cxn modelId="{97076609-F844-46EC-AB1A-A3A7012EA037}" srcId="{D57D07F8-BC29-40C9-B517-84C35F666F63}" destId="{586AB87C-9401-4B65-900B-F1AF4D310C32}" srcOrd="2" destOrd="0" parTransId="{F9B287E9-135E-4891-8522-358224BD0C76}" sibTransId="{1F044761-C4C1-4CE4-84F8-837EA3D35E79}"/>
    <dgm:cxn modelId="{9AE1B148-0F6C-4F32-8726-D812CD0960B6}" type="presOf" srcId="{586AB87C-9401-4B65-900B-F1AF4D310C32}" destId="{184F7DDF-FF40-47C7-BB69-178AF6361E8F}" srcOrd="0" destOrd="0" presId="urn:microsoft.com/office/officeart/2005/8/layout/matrix3"/>
    <dgm:cxn modelId="{306A917A-DC3F-4565-9220-32407513115D}" srcId="{D57D07F8-BC29-40C9-B517-84C35F666F63}" destId="{169BEB5C-C06F-419C-BBBB-203C309DE273}" srcOrd="1" destOrd="0" parTransId="{CDEAECB4-8852-490F-B950-94113CD43771}" sibTransId="{BB80CEC5-F0E6-45B8-A052-86219E62FF7D}"/>
    <dgm:cxn modelId="{2B415B99-C5E9-4FAB-8856-E3F354BA3C38}" srcId="{D57D07F8-BC29-40C9-B517-84C35F666F63}" destId="{AF8D95CF-25EA-4EBB-83C2-3346700B3E32}" srcOrd="3" destOrd="0" parTransId="{9DA0D712-CFBF-4B47-B79B-0D396354927C}" sibTransId="{3959D5A0-5DAA-4E47-A070-30F2FE052588}"/>
    <dgm:cxn modelId="{C61B83A2-1E60-4949-8100-4DE02FB57B95}" srcId="{D57D07F8-BC29-40C9-B517-84C35F666F63}" destId="{D7D9A1EF-29A6-4FA6-A389-17B4CA1B6B9F}" srcOrd="0" destOrd="0" parTransId="{EE65F195-EBF4-4324-A22C-39C3DB5C5192}" sibTransId="{E776491E-B1F6-484E-AB43-35B106FDDEDE}"/>
    <dgm:cxn modelId="{36E9D5B7-011D-48C6-9123-F8B8842A01AA}" type="presOf" srcId="{169BEB5C-C06F-419C-BBBB-203C309DE273}" destId="{C781C676-2607-4FB2-86A6-FF8DD3466FA4}" srcOrd="0" destOrd="0" presId="urn:microsoft.com/office/officeart/2005/8/layout/matrix3"/>
    <dgm:cxn modelId="{63F5A7CA-7BA3-4812-AC62-F7938AAF5BAE}" type="presOf" srcId="{D7D9A1EF-29A6-4FA6-A389-17B4CA1B6B9F}" destId="{0009F2E9-83E9-41C3-9B51-C4E6EF0609E4}" srcOrd="0" destOrd="0" presId="urn:microsoft.com/office/officeart/2005/8/layout/matrix3"/>
    <dgm:cxn modelId="{2616D9EF-5A41-49BE-AEA0-8E678FBCA074}" type="presOf" srcId="{AF8D95CF-25EA-4EBB-83C2-3346700B3E32}" destId="{9F2FC60A-8EDC-49A2-8627-2D7B8674D0B6}" srcOrd="0" destOrd="0" presId="urn:microsoft.com/office/officeart/2005/8/layout/matrix3"/>
    <dgm:cxn modelId="{E6B2E8F0-189A-4C99-AB0B-CA7430A9B250}" type="presOf" srcId="{D57D07F8-BC29-40C9-B517-84C35F666F63}" destId="{05CFBBF9-7829-4FCC-8008-38E63AA2E85A}" srcOrd="0" destOrd="0" presId="urn:microsoft.com/office/officeart/2005/8/layout/matrix3"/>
    <dgm:cxn modelId="{0BCFDB30-932C-4989-B3A3-E7A7CB90B1C0}" type="presParOf" srcId="{05CFBBF9-7829-4FCC-8008-38E63AA2E85A}" destId="{FDBA1B74-C852-4215-AD74-41E689CEFC86}" srcOrd="0" destOrd="0" presId="urn:microsoft.com/office/officeart/2005/8/layout/matrix3"/>
    <dgm:cxn modelId="{5115B522-7E8D-44F1-8AF9-1FC7D1785A34}" type="presParOf" srcId="{05CFBBF9-7829-4FCC-8008-38E63AA2E85A}" destId="{0009F2E9-83E9-41C3-9B51-C4E6EF0609E4}" srcOrd="1" destOrd="0" presId="urn:microsoft.com/office/officeart/2005/8/layout/matrix3"/>
    <dgm:cxn modelId="{0267274B-986B-432E-88CB-95077FC873D4}" type="presParOf" srcId="{05CFBBF9-7829-4FCC-8008-38E63AA2E85A}" destId="{C781C676-2607-4FB2-86A6-FF8DD3466FA4}" srcOrd="2" destOrd="0" presId="urn:microsoft.com/office/officeart/2005/8/layout/matrix3"/>
    <dgm:cxn modelId="{BC4EA62E-CAA8-46D6-8B3F-552A75B09BC4}" type="presParOf" srcId="{05CFBBF9-7829-4FCC-8008-38E63AA2E85A}" destId="{184F7DDF-FF40-47C7-BB69-178AF6361E8F}" srcOrd="3" destOrd="0" presId="urn:microsoft.com/office/officeart/2005/8/layout/matrix3"/>
    <dgm:cxn modelId="{E4584CC1-70FB-4545-9FC9-4B7F49961223}" type="presParOf" srcId="{05CFBBF9-7829-4FCC-8008-38E63AA2E85A}" destId="{9F2FC60A-8EDC-49A2-8627-2D7B8674D0B6}"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75777-8BF4-447F-B576-43EB9EAD16EE}">
      <dsp:nvSpPr>
        <dsp:cNvPr id="0" name=""/>
        <dsp:cNvSpPr/>
      </dsp:nvSpPr>
      <dsp:spPr>
        <a:xfrm>
          <a:off x="2882991" y="1861139"/>
          <a:ext cx="1328479" cy="1328479"/>
        </a:xfrm>
        <a:prstGeom prst="ellipse">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Biện pháp kiểm soát</a:t>
          </a:r>
        </a:p>
      </dsp:txBody>
      <dsp:txXfrm>
        <a:off x="3077542" y="2055690"/>
        <a:ext cx="939377" cy="939377"/>
      </dsp:txXfrm>
    </dsp:sp>
    <dsp:sp modelId="{518EFFB1-6693-42D7-A937-B872C7419A4F}">
      <dsp:nvSpPr>
        <dsp:cNvPr id="0" name=""/>
        <dsp:cNvSpPr/>
      </dsp:nvSpPr>
      <dsp:spPr>
        <a:xfrm rot="16200000">
          <a:off x="3406787" y="1378259"/>
          <a:ext cx="280887" cy="451683"/>
        </a:xfrm>
        <a:prstGeom prst="rightArrow">
          <a:avLst>
            <a:gd name="adj1" fmla="val 60000"/>
            <a:gd name="adj2" fmla="val 50000"/>
          </a:avLst>
        </a:prstGeom>
        <a:gradFill rotWithShape="0">
          <a:gsLst>
            <a:gs pos="0">
              <a:schemeClr val="accent2">
                <a:shade val="90000"/>
                <a:hueOff val="0"/>
                <a:satOff val="0"/>
                <a:lumOff val="0"/>
                <a:alphaOff val="0"/>
                <a:lumMod val="110000"/>
                <a:satMod val="105000"/>
                <a:tint val="67000"/>
              </a:schemeClr>
            </a:gs>
            <a:gs pos="50000">
              <a:schemeClr val="accent2">
                <a:shade val="90000"/>
                <a:hueOff val="0"/>
                <a:satOff val="0"/>
                <a:lumOff val="0"/>
                <a:alphaOff val="0"/>
                <a:lumMod val="105000"/>
                <a:satMod val="103000"/>
                <a:tint val="73000"/>
              </a:schemeClr>
            </a:gs>
            <a:gs pos="100000">
              <a:schemeClr val="accent2">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3448920" y="1510729"/>
        <a:ext cx="196621" cy="271009"/>
      </dsp:txXfrm>
    </dsp:sp>
    <dsp:sp modelId="{48648D43-24C3-4CE6-A76C-BD49FDAF44D3}">
      <dsp:nvSpPr>
        <dsp:cNvPr id="0" name=""/>
        <dsp:cNvSpPr/>
      </dsp:nvSpPr>
      <dsp:spPr>
        <a:xfrm>
          <a:off x="2882991" y="2682"/>
          <a:ext cx="1328479" cy="1328479"/>
        </a:xfrm>
        <a:prstGeom prst="ellipse">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Giấy phép làm việc</a:t>
          </a:r>
        </a:p>
      </dsp:txBody>
      <dsp:txXfrm>
        <a:off x="3077542" y="197233"/>
        <a:ext cx="939377" cy="939377"/>
      </dsp:txXfrm>
    </dsp:sp>
    <dsp:sp modelId="{52AFBA96-81FB-4094-902E-274D09D506F7}">
      <dsp:nvSpPr>
        <dsp:cNvPr id="0" name=""/>
        <dsp:cNvSpPr/>
      </dsp:nvSpPr>
      <dsp:spPr>
        <a:xfrm rot="20520000">
          <a:off x="4282975" y="2014847"/>
          <a:ext cx="280887" cy="451683"/>
        </a:xfrm>
        <a:prstGeom prst="rightArrow">
          <a:avLst>
            <a:gd name="adj1" fmla="val 60000"/>
            <a:gd name="adj2" fmla="val 50000"/>
          </a:avLst>
        </a:prstGeom>
        <a:gradFill rotWithShape="0">
          <a:gsLst>
            <a:gs pos="0">
              <a:schemeClr val="accent2">
                <a:shade val="90000"/>
                <a:hueOff val="25298"/>
                <a:satOff val="-130"/>
                <a:lumOff val="6906"/>
                <a:alphaOff val="0"/>
                <a:lumMod val="110000"/>
                <a:satMod val="105000"/>
                <a:tint val="67000"/>
              </a:schemeClr>
            </a:gs>
            <a:gs pos="50000">
              <a:schemeClr val="accent2">
                <a:shade val="90000"/>
                <a:hueOff val="25298"/>
                <a:satOff val="-130"/>
                <a:lumOff val="6906"/>
                <a:alphaOff val="0"/>
                <a:lumMod val="105000"/>
                <a:satMod val="103000"/>
                <a:tint val="73000"/>
              </a:schemeClr>
            </a:gs>
            <a:gs pos="100000">
              <a:schemeClr val="accent2">
                <a:shade val="90000"/>
                <a:hueOff val="25298"/>
                <a:satOff val="-130"/>
                <a:lumOff val="69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4285037" y="2118204"/>
        <a:ext cx="196621" cy="271009"/>
      </dsp:txXfrm>
    </dsp:sp>
    <dsp:sp modelId="{D3D58109-BA3A-497F-8241-5B38D18296B3}">
      <dsp:nvSpPr>
        <dsp:cNvPr id="0" name=""/>
        <dsp:cNvSpPr/>
      </dsp:nvSpPr>
      <dsp:spPr>
        <a:xfrm>
          <a:off x="4650489" y="1286845"/>
          <a:ext cx="1328479" cy="1328479"/>
        </a:xfrm>
        <a:prstGeom prst="ellipse">
          <a:avLst/>
        </a:prstGeom>
        <a:gradFill rotWithShape="0">
          <a:gsLst>
            <a:gs pos="0">
              <a:schemeClr val="accent2">
                <a:shade val="80000"/>
                <a:hueOff val="25254"/>
                <a:satOff val="-241"/>
                <a:lumOff val="7564"/>
                <a:alphaOff val="0"/>
                <a:lumMod val="110000"/>
                <a:satMod val="105000"/>
                <a:tint val="67000"/>
              </a:schemeClr>
            </a:gs>
            <a:gs pos="50000">
              <a:schemeClr val="accent2">
                <a:shade val="80000"/>
                <a:hueOff val="25254"/>
                <a:satOff val="-241"/>
                <a:lumOff val="7564"/>
                <a:alphaOff val="0"/>
                <a:lumMod val="105000"/>
                <a:satMod val="103000"/>
                <a:tint val="73000"/>
              </a:schemeClr>
            </a:gs>
            <a:gs pos="100000">
              <a:schemeClr val="accent2">
                <a:shade val="80000"/>
                <a:hueOff val="25254"/>
                <a:satOff val="-241"/>
                <a:lumOff val="756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JSA</a:t>
          </a:r>
        </a:p>
      </dsp:txBody>
      <dsp:txXfrm>
        <a:off x="4845040" y="1481396"/>
        <a:ext cx="939377" cy="939377"/>
      </dsp:txXfrm>
    </dsp:sp>
    <dsp:sp modelId="{1E2C1357-3A08-41DE-B041-003A77DCC768}">
      <dsp:nvSpPr>
        <dsp:cNvPr id="0" name=""/>
        <dsp:cNvSpPr/>
      </dsp:nvSpPr>
      <dsp:spPr>
        <a:xfrm rot="3240000">
          <a:off x="3948301" y="3044868"/>
          <a:ext cx="280887" cy="451683"/>
        </a:xfrm>
        <a:prstGeom prst="rightArrow">
          <a:avLst>
            <a:gd name="adj1" fmla="val 60000"/>
            <a:gd name="adj2" fmla="val 50000"/>
          </a:avLst>
        </a:prstGeom>
        <a:gradFill rotWithShape="0">
          <a:gsLst>
            <a:gs pos="0">
              <a:schemeClr val="accent2">
                <a:shade val="90000"/>
                <a:hueOff val="50597"/>
                <a:satOff val="-259"/>
                <a:lumOff val="13812"/>
                <a:alphaOff val="0"/>
                <a:lumMod val="110000"/>
                <a:satMod val="105000"/>
                <a:tint val="67000"/>
              </a:schemeClr>
            </a:gs>
            <a:gs pos="50000">
              <a:schemeClr val="accent2">
                <a:shade val="90000"/>
                <a:hueOff val="50597"/>
                <a:satOff val="-259"/>
                <a:lumOff val="13812"/>
                <a:alphaOff val="0"/>
                <a:lumMod val="105000"/>
                <a:satMod val="103000"/>
                <a:tint val="73000"/>
              </a:schemeClr>
            </a:gs>
            <a:gs pos="100000">
              <a:schemeClr val="accent2">
                <a:shade val="90000"/>
                <a:hueOff val="50597"/>
                <a:satOff val="-259"/>
                <a:lumOff val="1381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3965669" y="3101119"/>
        <a:ext cx="196621" cy="271009"/>
      </dsp:txXfrm>
    </dsp:sp>
    <dsp:sp modelId="{A87AA42B-23C2-49CF-A151-D8CE1CC7C27D}">
      <dsp:nvSpPr>
        <dsp:cNvPr id="0" name=""/>
        <dsp:cNvSpPr/>
      </dsp:nvSpPr>
      <dsp:spPr>
        <a:xfrm>
          <a:off x="3975365" y="3364663"/>
          <a:ext cx="1328479" cy="1328479"/>
        </a:xfrm>
        <a:prstGeom prst="ellipse">
          <a:avLst/>
        </a:prstGeom>
        <a:gradFill rotWithShape="0">
          <a:gsLst>
            <a:gs pos="0">
              <a:schemeClr val="accent2">
                <a:shade val="80000"/>
                <a:hueOff val="50508"/>
                <a:satOff val="-481"/>
                <a:lumOff val="15128"/>
                <a:alphaOff val="0"/>
                <a:lumMod val="110000"/>
                <a:satMod val="105000"/>
                <a:tint val="67000"/>
              </a:schemeClr>
            </a:gs>
            <a:gs pos="50000">
              <a:schemeClr val="accent2">
                <a:shade val="80000"/>
                <a:hueOff val="50508"/>
                <a:satOff val="-481"/>
                <a:lumOff val="15128"/>
                <a:alphaOff val="0"/>
                <a:lumMod val="105000"/>
                <a:satMod val="103000"/>
                <a:tint val="73000"/>
              </a:schemeClr>
            </a:gs>
            <a:gs pos="100000">
              <a:schemeClr val="accent2">
                <a:shade val="80000"/>
                <a:hueOff val="50508"/>
                <a:satOff val="-481"/>
                <a:lumOff val="151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Cách ly khu vực</a:t>
          </a:r>
        </a:p>
      </dsp:txBody>
      <dsp:txXfrm>
        <a:off x="4169916" y="3559214"/>
        <a:ext cx="939377" cy="939377"/>
      </dsp:txXfrm>
    </dsp:sp>
    <dsp:sp modelId="{D1EA93FA-AA09-4D3A-992A-8A55DAA13FE2}">
      <dsp:nvSpPr>
        <dsp:cNvPr id="0" name=""/>
        <dsp:cNvSpPr/>
      </dsp:nvSpPr>
      <dsp:spPr>
        <a:xfrm rot="7560000">
          <a:off x="2865273" y="3044868"/>
          <a:ext cx="280887" cy="451683"/>
        </a:xfrm>
        <a:prstGeom prst="rightArrow">
          <a:avLst>
            <a:gd name="adj1" fmla="val 60000"/>
            <a:gd name="adj2" fmla="val 50000"/>
          </a:avLst>
        </a:prstGeom>
        <a:gradFill rotWithShape="0">
          <a:gsLst>
            <a:gs pos="0">
              <a:schemeClr val="accent2">
                <a:shade val="90000"/>
                <a:hueOff val="75895"/>
                <a:satOff val="-389"/>
                <a:lumOff val="20717"/>
                <a:alphaOff val="0"/>
                <a:lumMod val="110000"/>
                <a:satMod val="105000"/>
                <a:tint val="67000"/>
              </a:schemeClr>
            </a:gs>
            <a:gs pos="50000">
              <a:schemeClr val="accent2">
                <a:shade val="90000"/>
                <a:hueOff val="75895"/>
                <a:satOff val="-389"/>
                <a:lumOff val="20717"/>
                <a:alphaOff val="0"/>
                <a:lumMod val="105000"/>
                <a:satMod val="103000"/>
                <a:tint val="73000"/>
              </a:schemeClr>
            </a:gs>
            <a:gs pos="100000">
              <a:schemeClr val="accent2">
                <a:shade val="90000"/>
                <a:hueOff val="75895"/>
                <a:satOff val="-389"/>
                <a:lumOff val="20717"/>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10800000">
        <a:off x="2932171" y="3101119"/>
        <a:ext cx="196621" cy="271009"/>
      </dsp:txXfrm>
    </dsp:sp>
    <dsp:sp modelId="{51E8B480-C3E2-493F-BC00-DDA941C5A76A}">
      <dsp:nvSpPr>
        <dsp:cNvPr id="0" name=""/>
        <dsp:cNvSpPr/>
      </dsp:nvSpPr>
      <dsp:spPr>
        <a:xfrm>
          <a:off x="1790617" y="3364663"/>
          <a:ext cx="1328479" cy="1328479"/>
        </a:xfrm>
        <a:prstGeom prst="ellipse">
          <a:avLst/>
        </a:prstGeom>
        <a:gradFill rotWithShape="0">
          <a:gsLst>
            <a:gs pos="0">
              <a:schemeClr val="accent2">
                <a:shade val="80000"/>
                <a:hueOff val="75762"/>
                <a:satOff val="-722"/>
                <a:lumOff val="22692"/>
                <a:alphaOff val="0"/>
                <a:lumMod val="110000"/>
                <a:satMod val="105000"/>
                <a:tint val="67000"/>
              </a:schemeClr>
            </a:gs>
            <a:gs pos="50000">
              <a:schemeClr val="accent2">
                <a:shade val="80000"/>
                <a:hueOff val="75762"/>
                <a:satOff val="-722"/>
                <a:lumOff val="22692"/>
                <a:alphaOff val="0"/>
                <a:lumMod val="105000"/>
                <a:satMod val="103000"/>
                <a:tint val="73000"/>
              </a:schemeClr>
            </a:gs>
            <a:gs pos="100000">
              <a:schemeClr val="accent2">
                <a:shade val="80000"/>
                <a:hueOff val="75762"/>
                <a:satOff val="-722"/>
                <a:lumOff val="226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Giải pháp kỹ thuật</a:t>
          </a:r>
        </a:p>
      </dsp:txBody>
      <dsp:txXfrm>
        <a:off x="1985168" y="3559214"/>
        <a:ext cx="939377" cy="939377"/>
      </dsp:txXfrm>
    </dsp:sp>
    <dsp:sp modelId="{16C8EDC1-BB18-415D-ADC9-9A375B1D1A97}">
      <dsp:nvSpPr>
        <dsp:cNvPr id="0" name=""/>
        <dsp:cNvSpPr/>
      </dsp:nvSpPr>
      <dsp:spPr>
        <a:xfrm rot="11880000">
          <a:off x="2530599" y="2014847"/>
          <a:ext cx="280887" cy="451683"/>
        </a:xfrm>
        <a:prstGeom prst="rightArrow">
          <a:avLst>
            <a:gd name="adj1" fmla="val 60000"/>
            <a:gd name="adj2" fmla="val 50000"/>
          </a:avLst>
        </a:prstGeom>
        <a:gradFill rotWithShape="0">
          <a:gsLst>
            <a:gs pos="0">
              <a:schemeClr val="accent2">
                <a:shade val="90000"/>
                <a:hueOff val="101193"/>
                <a:satOff val="-518"/>
                <a:lumOff val="27623"/>
                <a:alphaOff val="0"/>
                <a:lumMod val="110000"/>
                <a:satMod val="105000"/>
                <a:tint val="67000"/>
              </a:schemeClr>
            </a:gs>
            <a:gs pos="50000">
              <a:schemeClr val="accent2">
                <a:shade val="90000"/>
                <a:hueOff val="101193"/>
                <a:satOff val="-518"/>
                <a:lumOff val="27623"/>
                <a:alphaOff val="0"/>
                <a:lumMod val="105000"/>
                <a:satMod val="103000"/>
                <a:tint val="73000"/>
              </a:schemeClr>
            </a:gs>
            <a:gs pos="100000">
              <a:schemeClr val="accent2">
                <a:shade val="90000"/>
                <a:hueOff val="101193"/>
                <a:satOff val="-518"/>
                <a:lumOff val="2762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10800000">
        <a:off x="2612803" y="2118204"/>
        <a:ext cx="196621" cy="271009"/>
      </dsp:txXfrm>
    </dsp:sp>
    <dsp:sp modelId="{900964AB-4106-4DD0-AB0D-7B0056211FF9}">
      <dsp:nvSpPr>
        <dsp:cNvPr id="0" name=""/>
        <dsp:cNvSpPr/>
      </dsp:nvSpPr>
      <dsp:spPr>
        <a:xfrm>
          <a:off x="1115493" y="1286845"/>
          <a:ext cx="1328479" cy="1328479"/>
        </a:xfrm>
        <a:prstGeom prst="ellipse">
          <a:avLst/>
        </a:prstGeom>
        <a:gradFill rotWithShape="0">
          <a:gsLst>
            <a:gs pos="0">
              <a:schemeClr val="accent2">
                <a:shade val="80000"/>
                <a:hueOff val="101016"/>
                <a:satOff val="-963"/>
                <a:lumOff val="30256"/>
                <a:alphaOff val="0"/>
                <a:lumMod val="110000"/>
                <a:satMod val="105000"/>
                <a:tint val="67000"/>
              </a:schemeClr>
            </a:gs>
            <a:gs pos="50000">
              <a:schemeClr val="accent2">
                <a:shade val="80000"/>
                <a:hueOff val="101016"/>
                <a:satOff val="-963"/>
                <a:lumOff val="30256"/>
                <a:alphaOff val="0"/>
                <a:lumMod val="105000"/>
                <a:satMod val="103000"/>
                <a:tint val="73000"/>
              </a:schemeClr>
            </a:gs>
            <a:gs pos="100000">
              <a:schemeClr val="accent2">
                <a:shade val="80000"/>
                <a:hueOff val="101016"/>
                <a:satOff val="-963"/>
                <a:lumOff val="3025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a:t>Thiết bị chống rơi ngã</a:t>
          </a:r>
        </a:p>
      </dsp:txBody>
      <dsp:txXfrm>
        <a:off x="1310044" y="1481396"/>
        <a:ext cx="939377" cy="9393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75777-8BF4-447F-B576-43EB9EAD16EE}">
      <dsp:nvSpPr>
        <dsp:cNvPr id="0" name=""/>
        <dsp:cNvSpPr/>
      </dsp:nvSpPr>
      <dsp:spPr>
        <a:xfrm>
          <a:off x="2882991" y="1861139"/>
          <a:ext cx="1328479" cy="1328479"/>
        </a:xfrm>
        <a:prstGeom prst="ellipse">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err="1"/>
            <a:t>Biện</a:t>
          </a:r>
          <a:r>
            <a:rPr lang="en-US" sz="2000" b="1" kern="1200" dirty="0"/>
            <a:t> </a:t>
          </a:r>
          <a:r>
            <a:rPr lang="en-US" sz="2000" b="1" kern="1200" dirty="0" err="1"/>
            <a:t>pháp</a:t>
          </a:r>
          <a:r>
            <a:rPr lang="en-US" sz="2000" b="1" kern="1200" dirty="0"/>
            <a:t> </a:t>
          </a:r>
          <a:r>
            <a:rPr lang="en-US" sz="2000" b="1" kern="1200" dirty="0" err="1"/>
            <a:t>kiểm</a:t>
          </a:r>
          <a:r>
            <a:rPr lang="en-US" sz="2000" b="1" kern="1200" dirty="0"/>
            <a:t> </a:t>
          </a:r>
          <a:r>
            <a:rPr lang="en-US" sz="2000" b="1" kern="1200" dirty="0" err="1"/>
            <a:t>soát</a:t>
          </a:r>
          <a:endParaRPr lang="en-US" sz="2000" b="1" kern="1200" dirty="0"/>
        </a:p>
      </dsp:txBody>
      <dsp:txXfrm>
        <a:off x="3077542" y="2055690"/>
        <a:ext cx="939377" cy="939377"/>
      </dsp:txXfrm>
    </dsp:sp>
    <dsp:sp modelId="{518EFFB1-6693-42D7-A937-B872C7419A4F}">
      <dsp:nvSpPr>
        <dsp:cNvPr id="0" name=""/>
        <dsp:cNvSpPr/>
      </dsp:nvSpPr>
      <dsp:spPr>
        <a:xfrm rot="16200000">
          <a:off x="3406787" y="1378259"/>
          <a:ext cx="280887" cy="451683"/>
        </a:xfrm>
        <a:prstGeom prst="rightArrow">
          <a:avLst>
            <a:gd name="adj1" fmla="val 60000"/>
            <a:gd name="adj2" fmla="val 50000"/>
          </a:avLst>
        </a:prstGeom>
        <a:gradFill rotWithShape="0">
          <a:gsLst>
            <a:gs pos="0">
              <a:schemeClr val="accent2">
                <a:shade val="90000"/>
                <a:hueOff val="0"/>
                <a:satOff val="0"/>
                <a:lumOff val="0"/>
                <a:alphaOff val="0"/>
                <a:lumMod val="110000"/>
                <a:satMod val="105000"/>
                <a:tint val="67000"/>
              </a:schemeClr>
            </a:gs>
            <a:gs pos="50000">
              <a:schemeClr val="accent2">
                <a:shade val="90000"/>
                <a:hueOff val="0"/>
                <a:satOff val="0"/>
                <a:lumOff val="0"/>
                <a:alphaOff val="0"/>
                <a:lumMod val="105000"/>
                <a:satMod val="103000"/>
                <a:tint val="73000"/>
              </a:schemeClr>
            </a:gs>
            <a:gs pos="100000">
              <a:schemeClr val="accent2">
                <a:shade val="9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a:off x="3448920" y="1510729"/>
        <a:ext cx="196621" cy="271009"/>
      </dsp:txXfrm>
    </dsp:sp>
    <dsp:sp modelId="{48648D43-24C3-4CE6-A76C-BD49FDAF44D3}">
      <dsp:nvSpPr>
        <dsp:cNvPr id="0" name=""/>
        <dsp:cNvSpPr/>
      </dsp:nvSpPr>
      <dsp:spPr>
        <a:xfrm>
          <a:off x="2882991" y="2682"/>
          <a:ext cx="1328479" cy="1328479"/>
        </a:xfrm>
        <a:prstGeom prst="ellipse">
          <a:avLst/>
        </a:prstGeom>
        <a:gradFill rotWithShape="0">
          <a:gsLst>
            <a:gs pos="0">
              <a:schemeClr val="accent2">
                <a:shade val="80000"/>
                <a:hueOff val="0"/>
                <a:satOff val="0"/>
                <a:lumOff val="0"/>
                <a:alphaOff val="0"/>
                <a:lumMod val="110000"/>
                <a:satMod val="105000"/>
                <a:tint val="67000"/>
              </a:schemeClr>
            </a:gs>
            <a:gs pos="50000">
              <a:schemeClr val="accent2">
                <a:shade val="80000"/>
                <a:hueOff val="0"/>
                <a:satOff val="0"/>
                <a:lumOff val="0"/>
                <a:alphaOff val="0"/>
                <a:lumMod val="105000"/>
                <a:satMod val="103000"/>
                <a:tint val="73000"/>
              </a:schemeClr>
            </a:gs>
            <a:gs pos="100000">
              <a:schemeClr val="accent2">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Giấy phép làm việc</a:t>
          </a:r>
        </a:p>
      </dsp:txBody>
      <dsp:txXfrm>
        <a:off x="3077542" y="197233"/>
        <a:ext cx="939377" cy="939377"/>
      </dsp:txXfrm>
    </dsp:sp>
    <dsp:sp modelId="{52AFBA96-81FB-4094-902E-274D09D506F7}">
      <dsp:nvSpPr>
        <dsp:cNvPr id="0" name=""/>
        <dsp:cNvSpPr/>
      </dsp:nvSpPr>
      <dsp:spPr>
        <a:xfrm rot="20520000">
          <a:off x="4282975" y="2014847"/>
          <a:ext cx="280887" cy="451683"/>
        </a:xfrm>
        <a:prstGeom prst="rightArrow">
          <a:avLst>
            <a:gd name="adj1" fmla="val 60000"/>
            <a:gd name="adj2" fmla="val 50000"/>
          </a:avLst>
        </a:prstGeom>
        <a:gradFill rotWithShape="0">
          <a:gsLst>
            <a:gs pos="0">
              <a:schemeClr val="accent2">
                <a:shade val="90000"/>
                <a:hueOff val="25298"/>
                <a:satOff val="-130"/>
                <a:lumOff val="6906"/>
                <a:alphaOff val="0"/>
                <a:lumMod val="110000"/>
                <a:satMod val="105000"/>
                <a:tint val="67000"/>
              </a:schemeClr>
            </a:gs>
            <a:gs pos="50000">
              <a:schemeClr val="accent2">
                <a:shade val="90000"/>
                <a:hueOff val="25298"/>
                <a:satOff val="-130"/>
                <a:lumOff val="6906"/>
                <a:alphaOff val="0"/>
                <a:lumMod val="105000"/>
                <a:satMod val="103000"/>
                <a:tint val="73000"/>
              </a:schemeClr>
            </a:gs>
            <a:gs pos="100000">
              <a:schemeClr val="accent2">
                <a:shade val="90000"/>
                <a:hueOff val="25298"/>
                <a:satOff val="-130"/>
                <a:lumOff val="69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a:off x="4285037" y="2118204"/>
        <a:ext cx="196621" cy="271009"/>
      </dsp:txXfrm>
    </dsp:sp>
    <dsp:sp modelId="{D3D58109-BA3A-497F-8241-5B38D18296B3}">
      <dsp:nvSpPr>
        <dsp:cNvPr id="0" name=""/>
        <dsp:cNvSpPr/>
      </dsp:nvSpPr>
      <dsp:spPr>
        <a:xfrm>
          <a:off x="4650489" y="1286845"/>
          <a:ext cx="1328479" cy="1328479"/>
        </a:xfrm>
        <a:prstGeom prst="ellipse">
          <a:avLst/>
        </a:prstGeom>
        <a:gradFill rotWithShape="0">
          <a:gsLst>
            <a:gs pos="0">
              <a:schemeClr val="accent2">
                <a:shade val="80000"/>
                <a:hueOff val="25254"/>
                <a:satOff val="-241"/>
                <a:lumOff val="7564"/>
                <a:alphaOff val="0"/>
                <a:lumMod val="110000"/>
                <a:satMod val="105000"/>
                <a:tint val="67000"/>
              </a:schemeClr>
            </a:gs>
            <a:gs pos="50000">
              <a:schemeClr val="accent2">
                <a:shade val="80000"/>
                <a:hueOff val="25254"/>
                <a:satOff val="-241"/>
                <a:lumOff val="7564"/>
                <a:alphaOff val="0"/>
                <a:lumMod val="105000"/>
                <a:satMod val="103000"/>
                <a:tint val="73000"/>
              </a:schemeClr>
            </a:gs>
            <a:gs pos="100000">
              <a:schemeClr val="accent2">
                <a:shade val="80000"/>
                <a:hueOff val="25254"/>
                <a:satOff val="-241"/>
                <a:lumOff val="756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JSA</a:t>
          </a:r>
        </a:p>
      </dsp:txBody>
      <dsp:txXfrm>
        <a:off x="4845040" y="1481396"/>
        <a:ext cx="939377" cy="939377"/>
      </dsp:txXfrm>
    </dsp:sp>
    <dsp:sp modelId="{1E2C1357-3A08-41DE-B041-003A77DCC768}">
      <dsp:nvSpPr>
        <dsp:cNvPr id="0" name=""/>
        <dsp:cNvSpPr/>
      </dsp:nvSpPr>
      <dsp:spPr>
        <a:xfrm rot="3240000">
          <a:off x="3948301" y="3044868"/>
          <a:ext cx="280887" cy="451683"/>
        </a:xfrm>
        <a:prstGeom prst="rightArrow">
          <a:avLst>
            <a:gd name="adj1" fmla="val 60000"/>
            <a:gd name="adj2" fmla="val 50000"/>
          </a:avLst>
        </a:prstGeom>
        <a:gradFill rotWithShape="0">
          <a:gsLst>
            <a:gs pos="0">
              <a:schemeClr val="accent2">
                <a:shade val="90000"/>
                <a:hueOff val="50597"/>
                <a:satOff val="-259"/>
                <a:lumOff val="13812"/>
                <a:alphaOff val="0"/>
                <a:lumMod val="110000"/>
                <a:satMod val="105000"/>
                <a:tint val="67000"/>
              </a:schemeClr>
            </a:gs>
            <a:gs pos="50000">
              <a:schemeClr val="accent2">
                <a:shade val="90000"/>
                <a:hueOff val="50597"/>
                <a:satOff val="-259"/>
                <a:lumOff val="13812"/>
                <a:alphaOff val="0"/>
                <a:lumMod val="105000"/>
                <a:satMod val="103000"/>
                <a:tint val="73000"/>
              </a:schemeClr>
            </a:gs>
            <a:gs pos="100000">
              <a:schemeClr val="accent2">
                <a:shade val="90000"/>
                <a:hueOff val="50597"/>
                <a:satOff val="-259"/>
                <a:lumOff val="1381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a:off x="3965669" y="3101119"/>
        <a:ext cx="196621" cy="271009"/>
      </dsp:txXfrm>
    </dsp:sp>
    <dsp:sp modelId="{A87AA42B-23C2-49CF-A151-D8CE1CC7C27D}">
      <dsp:nvSpPr>
        <dsp:cNvPr id="0" name=""/>
        <dsp:cNvSpPr/>
      </dsp:nvSpPr>
      <dsp:spPr>
        <a:xfrm>
          <a:off x="3975365" y="3364663"/>
          <a:ext cx="1328479" cy="1328479"/>
        </a:xfrm>
        <a:prstGeom prst="ellipse">
          <a:avLst/>
        </a:prstGeom>
        <a:gradFill rotWithShape="0">
          <a:gsLst>
            <a:gs pos="0">
              <a:schemeClr val="accent2">
                <a:shade val="80000"/>
                <a:hueOff val="50508"/>
                <a:satOff val="-481"/>
                <a:lumOff val="15128"/>
                <a:alphaOff val="0"/>
                <a:lumMod val="110000"/>
                <a:satMod val="105000"/>
                <a:tint val="67000"/>
              </a:schemeClr>
            </a:gs>
            <a:gs pos="50000">
              <a:schemeClr val="accent2">
                <a:shade val="80000"/>
                <a:hueOff val="50508"/>
                <a:satOff val="-481"/>
                <a:lumOff val="15128"/>
                <a:alphaOff val="0"/>
                <a:lumMod val="105000"/>
                <a:satMod val="103000"/>
                <a:tint val="73000"/>
              </a:schemeClr>
            </a:gs>
            <a:gs pos="100000">
              <a:schemeClr val="accent2">
                <a:shade val="80000"/>
                <a:hueOff val="50508"/>
                <a:satOff val="-481"/>
                <a:lumOff val="151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Cách ly khu vực</a:t>
          </a:r>
        </a:p>
      </dsp:txBody>
      <dsp:txXfrm>
        <a:off x="4169916" y="3559214"/>
        <a:ext cx="939377" cy="939377"/>
      </dsp:txXfrm>
    </dsp:sp>
    <dsp:sp modelId="{D1EA93FA-AA09-4D3A-992A-8A55DAA13FE2}">
      <dsp:nvSpPr>
        <dsp:cNvPr id="0" name=""/>
        <dsp:cNvSpPr/>
      </dsp:nvSpPr>
      <dsp:spPr>
        <a:xfrm rot="7560000">
          <a:off x="2865273" y="3044868"/>
          <a:ext cx="280887" cy="451683"/>
        </a:xfrm>
        <a:prstGeom prst="rightArrow">
          <a:avLst>
            <a:gd name="adj1" fmla="val 60000"/>
            <a:gd name="adj2" fmla="val 50000"/>
          </a:avLst>
        </a:prstGeom>
        <a:gradFill rotWithShape="0">
          <a:gsLst>
            <a:gs pos="0">
              <a:schemeClr val="accent2">
                <a:shade val="90000"/>
                <a:hueOff val="75895"/>
                <a:satOff val="-389"/>
                <a:lumOff val="20717"/>
                <a:alphaOff val="0"/>
                <a:lumMod val="110000"/>
                <a:satMod val="105000"/>
                <a:tint val="67000"/>
              </a:schemeClr>
            </a:gs>
            <a:gs pos="50000">
              <a:schemeClr val="accent2">
                <a:shade val="90000"/>
                <a:hueOff val="75895"/>
                <a:satOff val="-389"/>
                <a:lumOff val="20717"/>
                <a:alphaOff val="0"/>
                <a:lumMod val="105000"/>
                <a:satMod val="103000"/>
                <a:tint val="73000"/>
              </a:schemeClr>
            </a:gs>
            <a:gs pos="100000">
              <a:schemeClr val="accent2">
                <a:shade val="90000"/>
                <a:hueOff val="75895"/>
                <a:satOff val="-389"/>
                <a:lumOff val="20717"/>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rot="10800000">
        <a:off x="2932171" y="3101119"/>
        <a:ext cx="196621" cy="271009"/>
      </dsp:txXfrm>
    </dsp:sp>
    <dsp:sp modelId="{51E8B480-C3E2-493F-BC00-DDA941C5A76A}">
      <dsp:nvSpPr>
        <dsp:cNvPr id="0" name=""/>
        <dsp:cNvSpPr/>
      </dsp:nvSpPr>
      <dsp:spPr>
        <a:xfrm>
          <a:off x="1790617" y="3364663"/>
          <a:ext cx="1328479" cy="1328479"/>
        </a:xfrm>
        <a:prstGeom prst="ellipse">
          <a:avLst/>
        </a:prstGeom>
        <a:gradFill rotWithShape="0">
          <a:gsLst>
            <a:gs pos="0">
              <a:schemeClr val="accent2">
                <a:shade val="80000"/>
                <a:hueOff val="75762"/>
                <a:satOff val="-722"/>
                <a:lumOff val="22692"/>
                <a:alphaOff val="0"/>
                <a:lumMod val="110000"/>
                <a:satMod val="105000"/>
                <a:tint val="67000"/>
              </a:schemeClr>
            </a:gs>
            <a:gs pos="50000">
              <a:schemeClr val="accent2">
                <a:shade val="80000"/>
                <a:hueOff val="75762"/>
                <a:satOff val="-722"/>
                <a:lumOff val="22692"/>
                <a:alphaOff val="0"/>
                <a:lumMod val="105000"/>
                <a:satMod val="103000"/>
                <a:tint val="73000"/>
              </a:schemeClr>
            </a:gs>
            <a:gs pos="100000">
              <a:schemeClr val="accent2">
                <a:shade val="80000"/>
                <a:hueOff val="75762"/>
                <a:satOff val="-722"/>
                <a:lumOff val="226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Giải pháp kỹ thuật</a:t>
          </a:r>
        </a:p>
      </dsp:txBody>
      <dsp:txXfrm>
        <a:off x="1985168" y="3559214"/>
        <a:ext cx="939377" cy="939377"/>
      </dsp:txXfrm>
    </dsp:sp>
    <dsp:sp modelId="{16C8EDC1-BB18-415D-ADC9-9A375B1D1A97}">
      <dsp:nvSpPr>
        <dsp:cNvPr id="0" name=""/>
        <dsp:cNvSpPr/>
      </dsp:nvSpPr>
      <dsp:spPr>
        <a:xfrm rot="11880000">
          <a:off x="2530599" y="2014847"/>
          <a:ext cx="280887" cy="451683"/>
        </a:xfrm>
        <a:prstGeom prst="rightArrow">
          <a:avLst>
            <a:gd name="adj1" fmla="val 60000"/>
            <a:gd name="adj2" fmla="val 50000"/>
          </a:avLst>
        </a:prstGeom>
        <a:gradFill rotWithShape="0">
          <a:gsLst>
            <a:gs pos="0">
              <a:schemeClr val="accent2">
                <a:shade val="90000"/>
                <a:hueOff val="101193"/>
                <a:satOff val="-518"/>
                <a:lumOff val="27623"/>
                <a:alphaOff val="0"/>
                <a:lumMod val="110000"/>
                <a:satMod val="105000"/>
                <a:tint val="67000"/>
              </a:schemeClr>
            </a:gs>
            <a:gs pos="50000">
              <a:schemeClr val="accent2">
                <a:shade val="90000"/>
                <a:hueOff val="101193"/>
                <a:satOff val="-518"/>
                <a:lumOff val="27623"/>
                <a:alphaOff val="0"/>
                <a:lumMod val="105000"/>
                <a:satMod val="103000"/>
                <a:tint val="73000"/>
              </a:schemeClr>
            </a:gs>
            <a:gs pos="100000">
              <a:schemeClr val="accent2">
                <a:shade val="90000"/>
                <a:hueOff val="101193"/>
                <a:satOff val="-518"/>
                <a:lumOff val="2762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b="1" kern="1200"/>
        </a:p>
      </dsp:txBody>
      <dsp:txXfrm rot="10800000">
        <a:off x="2612803" y="2118204"/>
        <a:ext cx="196621" cy="271009"/>
      </dsp:txXfrm>
    </dsp:sp>
    <dsp:sp modelId="{900964AB-4106-4DD0-AB0D-7B0056211FF9}">
      <dsp:nvSpPr>
        <dsp:cNvPr id="0" name=""/>
        <dsp:cNvSpPr/>
      </dsp:nvSpPr>
      <dsp:spPr>
        <a:xfrm>
          <a:off x="1115493" y="1286845"/>
          <a:ext cx="1328479" cy="1328479"/>
        </a:xfrm>
        <a:prstGeom prst="ellipse">
          <a:avLst/>
        </a:prstGeom>
        <a:gradFill rotWithShape="0">
          <a:gsLst>
            <a:gs pos="0">
              <a:schemeClr val="accent2">
                <a:shade val="80000"/>
                <a:hueOff val="101016"/>
                <a:satOff val="-963"/>
                <a:lumOff val="30256"/>
                <a:alphaOff val="0"/>
                <a:lumMod val="110000"/>
                <a:satMod val="105000"/>
                <a:tint val="67000"/>
              </a:schemeClr>
            </a:gs>
            <a:gs pos="50000">
              <a:schemeClr val="accent2">
                <a:shade val="80000"/>
                <a:hueOff val="101016"/>
                <a:satOff val="-963"/>
                <a:lumOff val="30256"/>
                <a:alphaOff val="0"/>
                <a:lumMod val="105000"/>
                <a:satMod val="103000"/>
                <a:tint val="73000"/>
              </a:schemeClr>
            </a:gs>
            <a:gs pos="100000">
              <a:schemeClr val="accent2">
                <a:shade val="80000"/>
                <a:hueOff val="101016"/>
                <a:satOff val="-963"/>
                <a:lumOff val="3025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a:t>Thiết bị chống rơi ngã</a:t>
          </a:r>
        </a:p>
      </dsp:txBody>
      <dsp:txXfrm>
        <a:off x="1310044" y="1481396"/>
        <a:ext cx="939377" cy="93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A1B74-C852-4215-AD74-41E689CEFC86}">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09F2E9-83E9-41C3-9B51-C4E6EF0609E4}">
      <dsp:nvSpPr>
        <dsp:cNvPr id="0" name=""/>
        <dsp:cNvSpPr/>
      </dsp:nvSpPr>
      <dsp:spPr>
        <a:xfrm>
          <a:off x="1869439" y="51477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Kiểm tra thiết bị an toàn, còn hạn kiểm định</a:t>
          </a:r>
        </a:p>
      </dsp:txBody>
      <dsp:txXfrm>
        <a:off x="1972601" y="617935"/>
        <a:ext cx="1906956" cy="1906956"/>
      </dsp:txXfrm>
    </dsp:sp>
    <dsp:sp modelId="{C781C676-2607-4FB2-86A6-FF8DD3466FA4}">
      <dsp:nvSpPr>
        <dsp:cNvPr id="0" name=""/>
        <dsp:cNvSpPr/>
      </dsp:nvSpPr>
      <dsp:spPr>
        <a:xfrm>
          <a:off x="4145280" y="51477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Tuân thủ quy trình làm việc</a:t>
          </a:r>
        </a:p>
      </dsp:txBody>
      <dsp:txXfrm>
        <a:off x="4248442" y="617935"/>
        <a:ext cx="1906956" cy="1906956"/>
      </dsp:txXfrm>
    </dsp:sp>
    <dsp:sp modelId="{184F7DDF-FF40-47C7-BB69-178AF6361E8F}">
      <dsp:nvSpPr>
        <dsp:cNvPr id="0" name=""/>
        <dsp:cNvSpPr/>
      </dsp:nvSpPr>
      <dsp:spPr>
        <a:xfrm>
          <a:off x="1869439" y="279061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Không đứng trong vùng nguy hiểm</a:t>
          </a:r>
        </a:p>
      </dsp:txBody>
      <dsp:txXfrm>
        <a:off x="1972601" y="2893775"/>
        <a:ext cx="1906956" cy="1906956"/>
      </dsp:txXfrm>
    </dsp:sp>
    <dsp:sp modelId="{9F2FC60A-8EDC-49A2-8627-2D7B8674D0B6}">
      <dsp:nvSpPr>
        <dsp:cNvPr id="0" name=""/>
        <dsp:cNvSpPr/>
      </dsp:nvSpPr>
      <dsp:spPr>
        <a:xfrm>
          <a:off x="4145280" y="2790613"/>
          <a:ext cx="2113280" cy="21132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err="1"/>
            <a:t>Chỉ</a:t>
          </a:r>
          <a:r>
            <a:rPr lang="en-US" sz="2200" kern="1200" dirty="0"/>
            <a:t> </a:t>
          </a:r>
          <a:r>
            <a:rPr lang="en-US" sz="2200" kern="1200" dirty="0" err="1"/>
            <a:t>thực</a:t>
          </a:r>
          <a:r>
            <a:rPr lang="en-US" sz="2200" kern="1200" dirty="0"/>
            <a:t> </a:t>
          </a:r>
          <a:r>
            <a:rPr lang="en-US" sz="2200" kern="1200" dirty="0" err="1"/>
            <a:t>hiện</a:t>
          </a:r>
          <a:r>
            <a:rPr lang="en-US" sz="2200" kern="1200" dirty="0"/>
            <a:t> </a:t>
          </a:r>
          <a:r>
            <a:rPr lang="en-US" sz="2200" kern="1200" dirty="0" err="1"/>
            <a:t>công</a:t>
          </a:r>
          <a:r>
            <a:rPr lang="en-US" sz="2200" kern="1200" dirty="0"/>
            <a:t> </a:t>
          </a:r>
          <a:r>
            <a:rPr lang="en-US" sz="2200" kern="1200" dirty="0" err="1"/>
            <a:t>việc</a:t>
          </a:r>
          <a:r>
            <a:rPr lang="en-US" sz="2200" kern="1200" dirty="0"/>
            <a:t> </a:t>
          </a:r>
          <a:r>
            <a:rPr lang="en-US" sz="2200" kern="1200" dirty="0" err="1"/>
            <a:t>khi</a:t>
          </a:r>
          <a:r>
            <a:rPr lang="en-US" sz="2200" kern="1200" dirty="0"/>
            <a:t> </a:t>
          </a:r>
          <a:r>
            <a:rPr lang="en-US" sz="2200" kern="1200" dirty="0" err="1"/>
            <a:t>đã</a:t>
          </a:r>
          <a:r>
            <a:rPr lang="en-US" sz="2200" kern="1200" dirty="0"/>
            <a:t> </a:t>
          </a:r>
          <a:r>
            <a:rPr lang="en-US" sz="2200" kern="1200" dirty="0" err="1"/>
            <a:t>được</a:t>
          </a:r>
          <a:r>
            <a:rPr lang="en-US" sz="2200" kern="1200" dirty="0"/>
            <a:t> </a:t>
          </a:r>
          <a:r>
            <a:rPr lang="en-US" sz="2200" kern="1200" dirty="0" err="1"/>
            <a:t>huấn</a:t>
          </a:r>
          <a:r>
            <a:rPr lang="en-US" sz="2200" kern="1200" dirty="0"/>
            <a:t> </a:t>
          </a:r>
          <a:r>
            <a:rPr lang="en-US" sz="2200" kern="1200" dirty="0" err="1"/>
            <a:t>luyện</a:t>
          </a:r>
          <a:endParaRPr lang="en-US" sz="2200" kern="1200" dirty="0"/>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DA964F-73B8-4789-A35C-D39F44807016}" type="datetimeFigureOut">
              <a:rPr lang="en-US" smtClean="0"/>
              <a:t>21/03/2025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AA4DCE-8C38-4A62-AEE5-718C14C7AE04}" type="slidenum">
              <a:rPr lang="en-US" smtClean="0"/>
              <a:t>‹#›</a:t>
            </a:fld>
            <a:endParaRPr lang="en-US"/>
          </a:p>
        </p:txBody>
      </p:sp>
    </p:spTree>
    <p:extLst>
      <p:ext uri="{BB962C8B-B14F-4D97-AF65-F5344CB8AC3E}">
        <p14:creationId xmlns:p14="http://schemas.microsoft.com/office/powerpoint/2010/main" val="3308363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cs typeface="Calibri"/>
                <a:sym typeface="Calibri"/>
                <a:rtl val="0"/>
              </a:rPr>
              <a:pPr marL="0" marR="0" lvl="0" indent="0" algn="r" defTabSz="914400" rtl="0" eaLnBrk="1" fontAlgn="auto" latinLnBrk="0" hangingPunct="1">
                <a:lnSpc>
                  <a:spcPct val="100000"/>
                </a:lnSpc>
                <a:spcBef>
                  <a:spcPts val="0"/>
                </a:spcBef>
                <a:spcAft>
                  <a:spcPts val="0"/>
                </a:spcAft>
                <a:buClrTx/>
                <a:buSzPct val="25000"/>
                <a:buFontTx/>
                <a:buNone/>
                <a:tabLst/>
                <a:defRPr/>
              </a:pPr>
              <a:t>1</a:t>
            </a:fld>
            <a:endParaRPr kumimoji="0" lang="en-US" sz="1200" b="0" i="0" u="none" strike="noStrike" kern="0" cap="none" spc="0" normalizeH="0" baseline="0" noProof="0">
              <a:ln>
                <a:noFill/>
              </a:ln>
              <a:solidFill>
                <a:srgbClr val="000000"/>
              </a:solidFill>
              <a:effectLst/>
              <a:uLnTx/>
              <a:uFillTx/>
              <a:latin typeface="Calibri"/>
              <a:cs typeface="Calibri"/>
              <a:sym typeface="Calibri"/>
              <a:rtl val="0"/>
            </a:endParaRPr>
          </a:p>
        </p:txBody>
      </p:sp>
    </p:spTree>
    <p:extLst>
      <p:ext uri="{BB962C8B-B14F-4D97-AF65-F5344CB8AC3E}">
        <p14:creationId xmlns:p14="http://schemas.microsoft.com/office/powerpoint/2010/main" val="210625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Đèn</a:t>
            </a:r>
            <a:r>
              <a:rPr lang="en-US"/>
              <a:t>, ko dung </a:t>
            </a:r>
            <a:r>
              <a:rPr lang="en-US" err="1"/>
              <a:t>điện</a:t>
            </a:r>
            <a:r>
              <a:rPr lang="en-US"/>
              <a:t> thoại</a:t>
            </a:r>
          </a:p>
        </p:txBody>
      </p:sp>
      <p:sp>
        <p:nvSpPr>
          <p:cNvPr id="4" name="Slide Number Placeholder 3"/>
          <p:cNvSpPr>
            <a:spLocks noGrp="1"/>
          </p:cNvSpPr>
          <p:nvPr>
            <p:ph type="sldNum" sz="quarter" idx="5"/>
          </p:nvPr>
        </p:nvSpPr>
        <p:spPr/>
        <p:txBody>
          <a:bodyPr/>
          <a:lstStyle/>
          <a:p>
            <a:fld id="{9DAA4DCE-8C38-4A62-AEE5-718C14C7AE04}" type="slidenum">
              <a:rPr lang="en-US" smtClean="0"/>
              <a:t>7</a:t>
            </a:fld>
            <a:endParaRPr lang="en-US"/>
          </a:p>
        </p:txBody>
      </p:sp>
    </p:spTree>
    <p:extLst>
      <p:ext uri="{BB962C8B-B14F-4D97-AF65-F5344CB8AC3E}">
        <p14:creationId xmlns:p14="http://schemas.microsoft.com/office/powerpoint/2010/main" val="12183653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cs typeface="Calibri"/>
                <a:sym typeface="Calibri"/>
                <a:rtl val="0"/>
              </a:rPr>
              <a:pPr marL="0" marR="0" lvl="0" indent="0" algn="r" defTabSz="914400" rtl="0" eaLnBrk="1" fontAlgn="auto" latinLnBrk="0" hangingPunct="1">
                <a:lnSpc>
                  <a:spcPct val="100000"/>
                </a:lnSpc>
                <a:spcBef>
                  <a:spcPts val="0"/>
                </a:spcBef>
                <a:spcAft>
                  <a:spcPts val="0"/>
                </a:spcAft>
                <a:buClrTx/>
                <a:buSzPct val="25000"/>
                <a:buFontTx/>
                <a:buNone/>
                <a:tabLst/>
                <a:defRPr/>
              </a:pPr>
              <a:t>22</a:t>
            </a:fld>
            <a:endParaRPr kumimoji="0" lang="en-US" sz="1200" b="0" i="0" u="none" strike="noStrike" kern="0" cap="none" spc="0" normalizeH="0" baseline="0" noProof="0">
              <a:ln>
                <a:noFill/>
              </a:ln>
              <a:solidFill>
                <a:srgbClr val="000000"/>
              </a:solidFill>
              <a:effectLst/>
              <a:uLnTx/>
              <a:uFillTx/>
              <a:latin typeface="Calibri"/>
              <a:cs typeface="Calibri"/>
              <a:sym typeface="Calibri"/>
              <a:rtl val="0"/>
            </a:endParaRPr>
          </a:p>
        </p:txBody>
      </p:sp>
    </p:spTree>
    <p:extLst>
      <p:ext uri="{BB962C8B-B14F-4D97-AF65-F5344CB8AC3E}">
        <p14:creationId xmlns:p14="http://schemas.microsoft.com/office/powerpoint/2010/main" val="184654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57" y="267420"/>
            <a:ext cx="9372259" cy="483081"/>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C3A981C-425F-444B-AC04-C30337AA613C}" type="slidenum">
              <a:rPr lang="en-US" smtClean="0"/>
              <a:t>‹#›</a:t>
            </a:fld>
            <a:endParaRPr lang="en-US"/>
          </a:p>
        </p:txBody>
      </p:sp>
      <p:sp>
        <p:nvSpPr>
          <p:cNvPr id="4" name="Text Placeholder 16"/>
          <p:cNvSpPr txBox="1">
            <a:spLocks/>
          </p:cNvSpPr>
          <p:nvPr userDrawn="1"/>
        </p:nvSpPr>
        <p:spPr>
          <a:xfrm>
            <a:off x="-46008" y="6789740"/>
            <a:ext cx="12284015" cy="68263"/>
          </a:xfrm>
          <a:prstGeom prst="rect">
            <a:avLst/>
          </a:prstGeom>
          <a:solidFill>
            <a:srgbClr val="ED1C24"/>
          </a:solidFill>
        </p:spPr>
        <p:txBody>
          <a:bodyPr/>
          <a:lstStyle>
            <a:lvl1pPr marL="0" indent="0" algn="l" defTabSz="914400" rtl="0" eaLnBrk="1" latinLnBrk="0" hangingPunct="1">
              <a:lnSpc>
                <a:spcPct val="80000"/>
              </a:lnSpc>
              <a:spcBef>
                <a:spcPts val="1000"/>
              </a:spcBef>
              <a:buFont typeface="Arial" panose="020B0604020202020204" pitchFamily="34" charset="0"/>
              <a:buNone/>
              <a:defRPr sz="2800" kern="1200">
                <a:solidFill>
                  <a:schemeClr val="tx1"/>
                </a:solidFill>
                <a:latin typeface="+mn-lt"/>
                <a:ea typeface="+mn-ea"/>
                <a:cs typeface="+mn-cs"/>
              </a:defRPr>
            </a:lvl1pPr>
            <a:lvl2pPr marL="361950" indent="-228600" algn="l" defTabSz="914400" rtl="0" eaLnBrk="1" latinLnBrk="0" hangingPunct="1">
              <a:lnSpc>
                <a:spcPct val="80000"/>
              </a:lnSpc>
              <a:spcBef>
                <a:spcPts val="500"/>
              </a:spcBef>
              <a:buFont typeface="Arial" panose="020B0604020202020204" pitchFamily="34" charset="0"/>
              <a:buChar char="•"/>
              <a:defRPr sz="2400" kern="1200">
                <a:solidFill>
                  <a:schemeClr val="tx1"/>
                </a:solidFill>
                <a:latin typeface="+mn-lt"/>
                <a:ea typeface="+mn-ea"/>
                <a:cs typeface="+mn-cs"/>
              </a:defRPr>
            </a:lvl2pPr>
            <a:lvl3pPr marL="630238" indent="-228600" algn="l" defTabSz="914400" rtl="0" eaLnBrk="1" latinLnBrk="0" hangingPunct="1">
              <a:lnSpc>
                <a:spcPct val="80000"/>
              </a:lnSpc>
              <a:spcBef>
                <a:spcPts val="500"/>
              </a:spcBef>
              <a:buFont typeface="Arial" panose="020B0604020202020204" pitchFamily="34" charset="0"/>
              <a:buChar char="•"/>
              <a:defRPr sz="2000" kern="1200">
                <a:solidFill>
                  <a:schemeClr val="tx1"/>
                </a:solidFill>
                <a:latin typeface="+mn-lt"/>
                <a:ea typeface="+mn-ea"/>
                <a:cs typeface="+mn-cs"/>
              </a:defRPr>
            </a:lvl3pPr>
            <a:lvl4pPr marL="896938" indent="-228600" algn="l" defTabSz="914400" rtl="0" eaLnBrk="1" latinLnBrk="0" hangingPunct="1">
              <a:lnSpc>
                <a:spcPct val="80000"/>
              </a:lnSpc>
              <a:spcBef>
                <a:spcPts val="500"/>
              </a:spcBef>
              <a:buFont typeface="Arial" panose="020B0604020202020204" pitchFamily="34" charset="0"/>
              <a:buChar char="•"/>
              <a:defRPr sz="1800" kern="1200">
                <a:solidFill>
                  <a:schemeClr val="tx1"/>
                </a:solidFill>
                <a:latin typeface="+mn-lt"/>
                <a:ea typeface="+mn-ea"/>
                <a:cs typeface="+mn-cs"/>
              </a:defRPr>
            </a:lvl4pPr>
            <a:lvl5pPr marL="1077913" indent="-228600" algn="l" defTabSz="914400" rtl="0" eaLnBrk="1" latinLnBrk="0" hangingPunct="1">
              <a:lnSpc>
                <a:spcPct val="8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  </a:t>
            </a:r>
          </a:p>
        </p:txBody>
      </p:sp>
      <p:sp>
        <p:nvSpPr>
          <p:cNvPr id="10" name="Text Placeholder 5"/>
          <p:cNvSpPr>
            <a:spLocks noGrp="1"/>
          </p:cNvSpPr>
          <p:nvPr>
            <p:ph type="body" sz="quarter" idx="31" hasCustomPrompt="1"/>
          </p:nvPr>
        </p:nvSpPr>
        <p:spPr>
          <a:xfrm>
            <a:off x="345058" y="1061797"/>
            <a:ext cx="11282324" cy="5554902"/>
          </a:xfrm>
        </p:spPr>
        <p:txBody>
          <a:bodyPr/>
          <a:lstStyle>
            <a:lvl1pPr>
              <a:defRPr/>
            </a:lvl1pPr>
          </a:lstStyle>
          <a:p>
            <a:pPr lvl="0"/>
            <a:r>
              <a:rPr lang="en-US"/>
              <a:t>Enter Text</a:t>
            </a:r>
          </a:p>
          <a:p>
            <a:pPr lvl="1"/>
            <a:r>
              <a:rPr lang="en-US"/>
              <a:t>Second level</a:t>
            </a:r>
          </a:p>
          <a:p>
            <a:pPr lvl="2"/>
            <a:r>
              <a:rPr lang="en-US"/>
              <a:t>Third level</a:t>
            </a:r>
          </a:p>
          <a:p>
            <a:pPr lvl="3"/>
            <a:r>
              <a:rPr lang="en-US"/>
              <a:t>Fourth level</a:t>
            </a:r>
          </a:p>
          <a:p>
            <a:pPr lvl="4"/>
            <a:r>
              <a:rPr lang="en-US"/>
              <a:t>Fifth level</a:t>
            </a:r>
            <a:endParaRPr lang="en-GB"/>
          </a:p>
        </p:txBody>
      </p:sp>
      <p:pic>
        <p:nvPicPr>
          <p:cNvPr id="15" name="Picture 3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884524" y="246236"/>
            <a:ext cx="1889125" cy="517353"/>
          </a:xfrm>
          <a:prstGeom prst="rect">
            <a:avLst/>
          </a:prstGeom>
        </p:spPr>
      </p:pic>
    </p:spTree>
    <p:extLst>
      <p:ext uri="{BB962C8B-B14F-4D97-AF65-F5344CB8AC3E}">
        <p14:creationId xmlns:p14="http://schemas.microsoft.com/office/powerpoint/2010/main" val="2042609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With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5057" y="267420"/>
            <a:ext cx="9372259" cy="483081"/>
          </a:xfrm>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5C3A981C-425F-444B-AC04-C30337AA613C}" type="slidenum">
              <a:rPr lang="en-US" smtClean="0"/>
              <a:t>‹#›</a:t>
            </a:fld>
            <a:endParaRPr lang="en-US"/>
          </a:p>
        </p:txBody>
      </p:sp>
      <p:sp>
        <p:nvSpPr>
          <p:cNvPr id="4" name="Text Placeholder 16"/>
          <p:cNvSpPr txBox="1">
            <a:spLocks/>
          </p:cNvSpPr>
          <p:nvPr userDrawn="1"/>
        </p:nvSpPr>
        <p:spPr>
          <a:xfrm>
            <a:off x="-46008" y="6789740"/>
            <a:ext cx="12284015" cy="68263"/>
          </a:xfrm>
          <a:prstGeom prst="rect">
            <a:avLst/>
          </a:prstGeom>
          <a:solidFill>
            <a:srgbClr val="ED1C24"/>
          </a:solidFill>
        </p:spPr>
        <p:txBody>
          <a:bodyPr/>
          <a:lstStyle>
            <a:lvl1pPr marL="0" indent="0" algn="l" defTabSz="914400" rtl="0" eaLnBrk="1" latinLnBrk="0" hangingPunct="1">
              <a:lnSpc>
                <a:spcPct val="80000"/>
              </a:lnSpc>
              <a:spcBef>
                <a:spcPts val="1000"/>
              </a:spcBef>
              <a:buFont typeface="Arial" panose="020B0604020202020204" pitchFamily="34" charset="0"/>
              <a:buNone/>
              <a:defRPr sz="2800" kern="1200">
                <a:solidFill>
                  <a:schemeClr val="tx1"/>
                </a:solidFill>
                <a:latin typeface="+mn-lt"/>
                <a:ea typeface="+mn-ea"/>
                <a:cs typeface="+mn-cs"/>
              </a:defRPr>
            </a:lvl1pPr>
            <a:lvl2pPr marL="361950" indent="-228600" algn="l" defTabSz="914400" rtl="0" eaLnBrk="1" latinLnBrk="0" hangingPunct="1">
              <a:lnSpc>
                <a:spcPct val="80000"/>
              </a:lnSpc>
              <a:spcBef>
                <a:spcPts val="500"/>
              </a:spcBef>
              <a:buFont typeface="Arial" panose="020B0604020202020204" pitchFamily="34" charset="0"/>
              <a:buChar char="•"/>
              <a:defRPr sz="2400" kern="1200">
                <a:solidFill>
                  <a:schemeClr val="tx1"/>
                </a:solidFill>
                <a:latin typeface="+mn-lt"/>
                <a:ea typeface="+mn-ea"/>
                <a:cs typeface="+mn-cs"/>
              </a:defRPr>
            </a:lvl2pPr>
            <a:lvl3pPr marL="630238" indent="-228600" algn="l" defTabSz="914400" rtl="0" eaLnBrk="1" latinLnBrk="0" hangingPunct="1">
              <a:lnSpc>
                <a:spcPct val="80000"/>
              </a:lnSpc>
              <a:spcBef>
                <a:spcPts val="500"/>
              </a:spcBef>
              <a:buFont typeface="Arial" panose="020B0604020202020204" pitchFamily="34" charset="0"/>
              <a:buChar char="•"/>
              <a:defRPr sz="2000" kern="1200">
                <a:solidFill>
                  <a:schemeClr val="tx1"/>
                </a:solidFill>
                <a:latin typeface="+mn-lt"/>
                <a:ea typeface="+mn-ea"/>
                <a:cs typeface="+mn-cs"/>
              </a:defRPr>
            </a:lvl3pPr>
            <a:lvl4pPr marL="896938" indent="-228600" algn="l" defTabSz="914400" rtl="0" eaLnBrk="1" latinLnBrk="0" hangingPunct="1">
              <a:lnSpc>
                <a:spcPct val="80000"/>
              </a:lnSpc>
              <a:spcBef>
                <a:spcPts val="500"/>
              </a:spcBef>
              <a:buFont typeface="Arial" panose="020B0604020202020204" pitchFamily="34" charset="0"/>
              <a:buChar char="•"/>
              <a:defRPr sz="1800" kern="1200">
                <a:solidFill>
                  <a:schemeClr val="tx1"/>
                </a:solidFill>
                <a:latin typeface="+mn-lt"/>
                <a:ea typeface="+mn-ea"/>
                <a:cs typeface="+mn-cs"/>
              </a:defRPr>
            </a:lvl4pPr>
            <a:lvl5pPr marL="1077913" indent="-228600" algn="l" defTabSz="914400" rtl="0" eaLnBrk="1" latinLnBrk="0" hangingPunct="1">
              <a:lnSpc>
                <a:spcPct val="8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t>  </a:t>
            </a:r>
          </a:p>
        </p:txBody>
      </p:sp>
      <p:sp>
        <p:nvSpPr>
          <p:cNvPr id="10" name="Text Placeholder 5"/>
          <p:cNvSpPr>
            <a:spLocks noGrp="1"/>
          </p:cNvSpPr>
          <p:nvPr>
            <p:ph type="body" sz="quarter" idx="31" hasCustomPrompt="1"/>
          </p:nvPr>
        </p:nvSpPr>
        <p:spPr>
          <a:xfrm>
            <a:off x="345058" y="1061797"/>
            <a:ext cx="11282324" cy="5554902"/>
          </a:xfrm>
        </p:spPr>
        <p:txBody>
          <a:bodyPr/>
          <a:lstStyle>
            <a:lvl1pPr>
              <a:defRPr/>
            </a:lvl1pPr>
          </a:lstStyle>
          <a:p>
            <a:pPr lvl="0"/>
            <a:r>
              <a:rPr lang="en-US"/>
              <a:t>Enter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 name="Group 7"/>
          <p:cNvGrpSpPr/>
          <p:nvPr userDrawn="1"/>
        </p:nvGrpSpPr>
        <p:grpSpPr>
          <a:xfrm>
            <a:off x="-4898609" y="1"/>
            <a:ext cx="4191441" cy="2937164"/>
            <a:chOff x="-3673957" y="1"/>
            <a:chExt cx="3143581" cy="2937164"/>
          </a:xfrm>
        </p:grpSpPr>
        <p:sp>
          <p:nvSpPr>
            <p:cNvPr id="9" name="Image Insertion Instructions"/>
            <p:cNvSpPr txBox="1"/>
            <p:nvPr userDrawn="1"/>
          </p:nvSpPr>
          <p:spPr>
            <a:xfrm>
              <a:off x="-3673957" y="1"/>
              <a:ext cx="3143581" cy="2937164"/>
            </a:xfrm>
            <a:prstGeom prst="rect">
              <a:avLst/>
            </a:prstGeom>
            <a:solidFill>
              <a:schemeClr val="tx1">
                <a:lumMod val="85000"/>
                <a:lumOff val="15000"/>
                <a:alpha val="84000"/>
              </a:schemeClr>
            </a:solidFill>
            <a:ln w="38100">
              <a:solidFill>
                <a:srgbClr val="DC3832"/>
              </a:solidFill>
              <a:miter lim="800000"/>
            </a:ln>
          </p:spPr>
          <p:txBody>
            <a:bodyPr wrap="square" rtlCol="0">
              <a:noAutofit/>
            </a:bodyPr>
            <a:lstStyle/>
            <a:p>
              <a:pPr algn="ctr"/>
              <a:r>
                <a:rPr lang="en-GB" sz="1800" b="1" i="0" u="sng" spc="100" baseline="0">
                  <a:solidFill>
                    <a:schemeClr val="bg1"/>
                  </a:solidFill>
                  <a:latin typeface="Arial" panose="020B0604020202020204" pitchFamily="34" charset="0"/>
                  <a:cs typeface="Arial" panose="020B0604020202020204" pitchFamily="34" charset="0"/>
                </a:rPr>
                <a:t>Bullet Points</a:t>
              </a:r>
              <a:endParaRPr lang="en-GB" sz="1400" b="1" i="0" spc="100" baseline="0">
                <a:solidFill>
                  <a:schemeClr val="bg1"/>
                </a:solidFill>
                <a:latin typeface="Arial" panose="020B0604020202020204" pitchFamily="34" charset="0"/>
                <a:cs typeface="Arial" panose="020B0604020202020204" pitchFamily="34" charset="0"/>
              </a:endParaRPr>
            </a:p>
            <a:p>
              <a:pPr algn="ctr"/>
              <a:endParaRPr lang="en-GB" sz="1200" b="0">
                <a:solidFill>
                  <a:schemeClr val="bg1"/>
                </a:solidFill>
                <a:latin typeface="Arial" panose="020B0604020202020204" pitchFamily="34" charset="0"/>
                <a:cs typeface="Arial" panose="020B0604020202020204" pitchFamily="34" charset="0"/>
              </a:endParaRPr>
            </a:p>
          </p:txBody>
        </p:sp>
        <p:sp>
          <p:nvSpPr>
            <p:cNvPr id="11" name="TextBox 10"/>
            <p:cNvSpPr txBox="1"/>
            <p:nvPr userDrawn="1"/>
          </p:nvSpPr>
          <p:spPr>
            <a:xfrm>
              <a:off x="-3556000" y="519978"/>
              <a:ext cx="461818" cy="396731"/>
            </a:xfrm>
            <a:prstGeom prst="rect">
              <a:avLst/>
            </a:prstGeom>
            <a:noFill/>
          </p:spPr>
          <p:txBody>
            <a:bodyPr wrap="square" rtlCol="0" anchor="ctr">
              <a:noAutofit/>
            </a:bodyPr>
            <a:lstStyle/>
            <a:p>
              <a:pPr marL="0" indent="0" algn="ctr">
                <a:lnSpc>
                  <a:spcPct val="90000"/>
                </a:lnSpc>
                <a:spcAft>
                  <a:spcPts val="600"/>
                </a:spcAft>
                <a:buClr>
                  <a:schemeClr val="accent2"/>
                </a:buClr>
                <a:buFont typeface="Wingdings" panose="05000000000000000000" pitchFamily="2" charset="2"/>
                <a:buNone/>
              </a:pPr>
              <a:r>
                <a:rPr lang="en-GB" sz="2400" b="1">
                  <a:solidFill>
                    <a:schemeClr val="bg1"/>
                  </a:solidFill>
                </a:rPr>
                <a:t>1</a:t>
              </a:r>
            </a:p>
          </p:txBody>
        </p:sp>
        <p:sp>
          <p:nvSpPr>
            <p:cNvPr id="12" name="TextBox 11"/>
            <p:cNvSpPr txBox="1"/>
            <p:nvPr userDrawn="1"/>
          </p:nvSpPr>
          <p:spPr>
            <a:xfrm>
              <a:off x="-3094182" y="519978"/>
              <a:ext cx="2438400" cy="763961"/>
            </a:xfrm>
            <a:prstGeom prst="rect">
              <a:avLst/>
            </a:prstGeom>
            <a:noFill/>
          </p:spPr>
          <p:txBody>
            <a:bodyPr wrap="square" rtlCol="0">
              <a:noAutofit/>
            </a:bodyPr>
            <a:lstStyle/>
            <a:p>
              <a:pPr marL="0" indent="0">
                <a:lnSpc>
                  <a:spcPct val="90000"/>
                </a:lnSpc>
                <a:spcAft>
                  <a:spcPts val="600"/>
                </a:spcAft>
                <a:buClr>
                  <a:schemeClr val="accent2"/>
                </a:buClr>
                <a:buFont typeface="Wingdings" panose="05000000000000000000" pitchFamily="2" charset="2"/>
                <a:buNone/>
              </a:pPr>
              <a:r>
                <a:rPr lang="en-GB" sz="1100" b="0" i="0" kern="1200">
                  <a:solidFill>
                    <a:schemeClr val="bg1"/>
                  </a:solidFill>
                  <a:effectLst/>
                  <a:latin typeface="+mn-lt"/>
                  <a:ea typeface="+mn-ea"/>
                  <a:cs typeface="+mn-cs"/>
                </a:rPr>
                <a:t>In order to ensure that the correct bullet points are used in the text boxes, when inserting a bullet point, please use the Increase List Level button, rather than the insert bullet point button. </a:t>
              </a:r>
              <a:endParaRPr lang="en-GB" sz="1100" b="1">
                <a:solidFill>
                  <a:schemeClr val="bg1"/>
                </a:solidFill>
              </a:endParaRPr>
            </a:p>
          </p:txBody>
        </p:sp>
        <p:sp>
          <p:nvSpPr>
            <p:cNvPr id="13" name="TextBox 12"/>
            <p:cNvSpPr txBox="1"/>
            <p:nvPr userDrawn="1"/>
          </p:nvSpPr>
          <p:spPr>
            <a:xfrm>
              <a:off x="-3556000" y="1682400"/>
              <a:ext cx="461818" cy="396731"/>
            </a:xfrm>
            <a:prstGeom prst="rect">
              <a:avLst/>
            </a:prstGeom>
            <a:noFill/>
          </p:spPr>
          <p:txBody>
            <a:bodyPr wrap="square" rtlCol="0" anchor="ctr">
              <a:noAutofit/>
            </a:bodyPr>
            <a:lstStyle/>
            <a:p>
              <a:pPr marL="0" indent="0" algn="ctr">
                <a:lnSpc>
                  <a:spcPct val="90000"/>
                </a:lnSpc>
                <a:spcAft>
                  <a:spcPts val="600"/>
                </a:spcAft>
                <a:buClr>
                  <a:schemeClr val="accent2"/>
                </a:buClr>
                <a:buFont typeface="Wingdings" panose="05000000000000000000" pitchFamily="2" charset="2"/>
                <a:buNone/>
              </a:pPr>
              <a:r>
                <a:rPr lang="en-GB" sz="2400" b="1">
                  <a:solidFill>
                    <a:schemeClr val="bg1"/>
                  </a:solidFill>
                </a:rPr>
                <a:t>2</a:t>
              </a:r>
            </a:p>
          </p:txBody>
        </p:sp>
        <p:sp>
          <p:nvSpPr>
            <p:cNvPr id="14" name="TextBox 13"/>
            <p:cNvSpPr txBox="1"/>
            <p:nvPr userDrawn="1"/>
          </p:nvSpPr>
          <p:spPr>
            <a:xfrm>
              <a:off x="-3094182" y="1682400"/>
              <a:ext cx="2438400" cy="1026165"/>
            </a:xfrm>
            <a:prstGeom prst="rect">
              <a:avLst/>
            </a:prstGeom>
            <a:noFill/>
          </p:spPr>
          <p:txBody>
            <a:bodyPr wrap="square" rtlCol="0">
              <a:noAutofit/>
            </a:bodyPr>
            <a:lstStyle/>
            <a:p>
              <a:pPr marL="0" indent="0">
                <a:lnSpc>
                  <a:spcPct val="90000"/>
                </a:lnSpc>
                <a:spcAft>
                  <a:spcPts val="600"/>
                </a:spcAft>
                <a:buClr>
                  <a:schemeClr val="accent2"/>
                </a:buClr>
                <a:buFont typeface="Wingdings" panose="05000000000000000000" pitchFamily="2" charset="2"/>
                <a:buNone/>
              </a:pPr>
              <a:r>
                <a:rPr lang="en-GB" sz="1100" b="0">
                  <a:solidFill>
                    <a:schemeClr val="bg1"/>
                  </a:solidFill>
                </a:rPr>
                <a:t>If</a:t>
              </a:r>
              <a:r>
                <a:rPr lang="en-GB" sz="1100" b="0" baseline="0">
                  <a:solidFill>
                    <a:schemeClr val="bg1"/>
                  </a:solidFill>
                </a:rPr>
                <a:t> you have deleted a bullet point and wish to replace it again, please click the reduce list level button to make sure that your cursor is at the start of the text box before clicking to increase.</a:t>
              </a:r>
              <a:endParaRPr lang="en-GB" sz="1100" b="0">
                <a:solidFill>
                  <a:schemeClr val="bg1"/>
                </a:solidFill>
              </a:endParaRPr>
            </a:p>
          </p:txBody>
        </p:sp>
      </p:grpSp>
      <p:pic>
        <p:nvPicPr>
          <p:cNvPr id="15" name="Picture 35"/>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884524" y="246236"/>
            <a:ext cx="1889125" cy="517353"/>
          </a:xfrm>
          <a:prstGeom prst="rect">
            <a:avLst/>
          </a:prstGeom>
        </p:spPr>
      </p:pic>
    </p:spTree>
    <p:extLst>
      <p:ext uri="{BB962C8B-B14F-4D97-AF65-F5344CB8AC3E}">
        <p14:creationId xmlns:p14="http://schemas.microsoft.com/office/powerpoint/2010/main" val="476173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Divider Slide Red With Image">
    <p:bg>
      <p:bgPr>
        <a:blipFill dpi="0" rotWithShape="1">
          <a:blip r:embed="rId2" cstate="screen">
            <a:lum/>
            <a:extLst>
              <a:ext uri="{28A0092B-C50C-407E-A947-70E740481C1C}">
                <a14:useLocalDpi xmlns:a14="http://schemas.microsoft.com/office/drawing/2010/main"/>
              </a:ext>
            </a:extLst>
          </a:blip>
          <a:srcRect/>
          <a:stretch>
            <a:fillRect t="-1000" b="-1000"/>
          </a:stretch>
        </a:blipFill>
        <a:effectLst/>
      </p:bgPr>
    </p:bg>
    <p:spTree>
      <p:nvGrpSpPr>
        <p:cNvPr id="1" name=""/>
        <p:cNvGrpSpPr/>
        <p:nvPr/>
      </p:nvGrpSpPr>
      <p:grpSpPr>
        <a:xfrm>
          <a:off x="0" y="0"/>
          <a:ext cx="0" cy="0"/>
          <a:chOff x="0" y="0"/>
          <a:chExt cx="0" cy="0"/>
        </a:xfrm>
      </p:grpSpPr>
      <p:sp>
        <p:nvSpPr>
          <p:cNvPr id="19" name="Rectangle 18"/>
          <p:cNvSpPr/>
          <p:nvPr userDrawn="1"/>
        </p:nvSpPr>
        <p:spPr>
          <a:xfrm>
            <a:off x="0" y="0"/>
            <a:ext cx="12192000" cy="6858000"/>
          </a:xfrm>
          <a:prstGeom prst="rect">
            <a:avLst/>
          </a:prstGeom>
          <a:solidFill>
            <a:srgbClr val="EE2325">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cNvSpPr>
            <a:spLocks noGrp="1"/>
          </p:cNvSpPr>
          <p:nvPr>
            <p:ph type="sldNum" sz="quarter" idx="12"/>
          </p:nvPr>
        </p:nvSpPr>
        <p:spPr/>
        <p:txBody>
          <a:bodyPr/>
          <a:lstStyle/>
          <a:p>
            <a:fld id="{5C3A981C-425F-444B-AC04-C30337AA613C}" type="slidenum">
              <a:rPr lang="en-US" smtClean="0"/>
              <a:t>‹#›</a:t>
            </a:fld>
            <a:endParaRPr lang="en-US"/>
          </a:p>
        </p:txBody>
      </p:sp>
      <p:sp>
        <p:nvSpPr>
          <p:cNvPr id="12" name="Divider Number"/>
          <p:cNvSpPr>
            <a:spLocks noGrp="1"/>
          </p:cNvSpPr>
          <p:nvPr>
            <p:ph type="body" sz="quarter" idx="14" hasCustomPrompt="1"/>
          </p:nvPr>
        </p:nvSpPr>
        <p:spPr>
          <a:xfrm rot="16200000">
            <a:off x="-60889" y="3309671"/>
            <a:ext cx="3036497" cy="4508740"/>
          </a:xfrm>
          <a:ln w="38100">
            <a:noFill/>
            <a:miter lim="800000"/>
          </a:ln>
        </p:spPr>
        <p:txBody>
          <a:bodyPr anchor="ctr">
            <a:noAutofit/>
          </a:bodyPr>
          <a:lstStyle>
            <a:lvl1pPr algn="ctr">
              <a:defRPr sz="18000" b="1" spc="-900" baseline="0">
                <a:ln>
                  <a:noFill/>
                </a:ln>
                <a:solidFill>
                  <a:schemeClr val="bg1"/>
                </a:solidFill>
              </a:defRPr>
            </a:lvl1pPr>
          </a:lstStyle>
          <a:p>
            <a:pPr lvl="0"/>
            <a:r>
              <a:rPr lang="en-US"/>
              <a:t>02</a:t>
            </a:r>
          </a:p>
        </p:txBody>
      </p:sp>
      <p:pic>
        <p:nvPicPr>
          <p:cNvPr id="11" name="Picture 10"/>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rot="16200000">
            <a:off x="8145044" y="2557042"/>
            <a:ext cx="5621011" cy="2472905"/>
          </a:xfrm>
          <a:prstGeom prst="rect">
            <a:avLst/>
          </a:prstGeom>
        </p:spPr>
      </p:pic>
      <p:sp>
        <p:nvSpPr>
          <p:cNvPr id="13" name="Master Title"/>
          <p:cNvSpPr>
            <a:spLocks noGrp="1"/>
          </p:cNvSpPr>
          <p:nvPr>
            <p:ph type="body" sz="quarter" idx="13" hasCustomPrompt="1"/>
          </p:nvPr>
        </p:nvSpPr>
        <p:spPr>
          <a:xfrm>
            <a:off x="2610929" y="2009956"/>
            <a:ext cx="6938107" cy="2958860"/>
          </a:xfrm>
          <a:ln w="38100">
            <a:solidFill>
              <a:schemeClr val="bg1"/>
            </a:solidFill>
            <a:miter lim="800000"/>
          </a:ln>
        </p:spPr>
        <p:txBody>
          <a:bodyPr anchor="ctr">
            <a:noAutofit/>
          </a:bodyPr>
          <a:lstStyle>
            <a:lvl1pPr algn="ctr">
              <a:defRPr sz="4400" b="1" cap="all" baseline="0">
                <a:ln>
                  <a:noFill/>
                </a:ln>
                <a:solidFill>
                  <a:schemeClr val="bg1"/>
                </a:solidFill>
              </a:defRPr>
            </a:lvl1pPr>
          </a:lstStyle>
          <a:p>
            <a:pPr lvl="0"/>
            <a:r>
              <a:rPr lang="en-US"/>
              <a:t>EDIT MASTER TEXT STYLES</a:t>
            </a:r>
          </a:p>
        </p:txBody>
      </p:sp>
      <p:pic>
        <p:nvPicPr>
          <p:cNvPr id="9" name="Picture 3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719096" y="246236"/>
            <a:ext cx="2100109" cy="517353"/>
          </a:xfrm>
          <a:prstGeom prst="rect">
            <a:avLst/>
          </a:prstGeom>
        </p:spPr>
      </p:pic>
    </p:spTree>
    <p:extLst>
      <p:ext uri="{BB962C8B-B14F-4D97-AF65-F5344CB8AC3E}">
        <p14:creationId xmlns:p14="http://schemas.microsoft.com/office/powerpoint/2010/main" val="97668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877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userDrawn="1">
  <p:cSld name="Two Content">
    <p:spTree>
      <p:nvGrpSpPr>
        <p:cNvPr id="1" name=""/>
        <p:cNvGrpSpPr/>
        <p:nvPr/>
      </p:nvGrpSpPr>
      <p:grpSpPr>
        <a:xfrm>
          <a:off x="0" y="0"/>
          <a:ext cx="0" cy="0"/>
          <a:chOff x="0" y="0"/>
          <a:chExt cx="0" cy="0"/>
        </a:xfrm>
      </p:grpSpPr>
      <p:sp>
        <p:nvSpPr>
          <p:cNvPr id="7" name="Slide Number Placeholder"/>
          <p:cNvSpPr>
            <a:spLocks noGrp="1"/>
          </p:cNvSpPr>
          <p:nvPr>
            <p:ph type="sldNum" sz="quarter" idx="12"/>
          </p:nvPr>
        </p:nvSpPr>
        <p:spPr/>
        <p:txBody>
          <a:bodyPr/>
          <a:lstStyle/>
          <a:p>
            <a:fld id="{2485B633-6863-4B84-8019-F125347A66EC}" type="slidenum">
              <a:rPr lang="en-US" noProof="0" smtClean="0"/>
              <a:pPr/>
              <a:t>‹#›</a:t>
            </a:fld>
            <a:endParaRPr lang="en-US" noProof="0" dirty="0"/>
          </a:p>
        </p:txBody>
      </p:sp>
      <p:sp>
        <p:nvSpPr>
          <p:cNvPr id="9" name="Footer Placeholder"/>
          <p:cNvSpPr>
            <a:spLocks noGrp="1"/>
          </p:cNvSpPr>
          <p:nvPr>
            <p:ph type="ftr" sz="quarter" idx="13"/>
          </p:nvPr>
        </p:nvSpPr>
        <p:spPr>
          <a:xfrm>
            <a:off x="1752600" y="6632327"/>
            <a:ext cx="4343400" cy="123111"/>
          </a:xfrm>
          <a:prstGeom prst="rect">
            <a:avLst/>
          </a:prstGeom>
        </p:spPr>
        <p:txBody>
          <a:bodyPr/>
          <a:lstStyle/>
          <a:p>
            <a:endParaRPr lang="en-US" noProof="0" dirty="0"/>
          </a:p>
        </p:txBody>
      </p:sp>
      <p:sp>
        <p:nvSpPr>
          <p:cNvPr id="12" name="Content Placeholder B"/>
          <p:cNvSpPr>
            <a:spLocks noGrp="1"/>
          </p:cNvSpPr>
          <p:nvPr>
            <p:ph sz="quarter" idx="15"/>
          </p:nvPr>
        </p:nvSpPr>
        <p:spPr>
          <a:xfrm>
            <a:off x="6273251" y="1124744"/>
            <a:ext cx="5229040" cy="5112544"/>
          </a:xfrm>
          <a:prstGeom prst="rect">
            <a:avLst/>
          </a:prstGeo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Content Placeholder A"/>
          <p:cNvSpPr>
            <a:spLocks noGrp="1"/>
          </p:cNvSpPr>
          <p:nvPr>
            <p:ph sz="quarter" idx="14"/>
          </p:nvPr>
        </p:nvSpPr>
        <p:spPr>
          <a:xfrm>
            <a:off x="689707" y="1124744"/>
            <a:ext cx="5228308" cy="5112544"/>
          </a:xfrm>
          <a:prstGeom prst="rect">
            <a:avLst/>
          </a:prstGeo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2871748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5057" y="267420"/>
            <a:ext cx="8568907" cy="483081"/>
          </a:xfrm>
          <a:prstGeom prst="rect">
            <a:avLst/>
          </a:prstGeom>
          <a:ln w="38100">
            <a:solidFill>
              <a:schemeClr val="accent2"/>
            </a:solidFill>
            <a:miter lim="800000"/>
          </a:ln>
        </p:spPr>
        <p:txBody>
          <a:bodyPr vert="horz" lIns="91440" tIns="45720" rIns="91440" bIns="45720" rtlCol="0" anchor="ctr">
            <a:noAutofit/>
          </a:bodyPr>
          <a:lstStyle/>
          <a:p>
            <a:endParaRPr lang="en-US"/>
          </a:p>
        </p:txBody>
      </p:sp>
      <p:sp>
        <p:nvSpPr>
          <p:cNvPr id="3" name="Text Placeholder 2"/>
          <p:cNvSpPr>
            <a:spLocks noGrp="1"/>
          </p:cNvSpPr>
          <p:nvPr>
            <p:ph type="body" idx="1"/>
          </p:nvPr>
        </p:nvSpPr>
        <p:spPr>
          <a:xfrm>
            <a:off x="345057" y="997668"/>
            <a:ext cx="11305079" cy="5273736"/>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773649" y="3319269"/>
            <a:ext cx="418353" cy="243083"/>
          </a:xfrm>
          <a:prstGeom prst="rect">
            <a:avLst/>
          </a:prstGeom>
          <a:solidFill>
            <a:schemeClr val="accent2"/>
          </a:solidFill>
        </p:spPr>
        <p:txBody>
          <a:bodyPr vert="horz" lIns="0" tIns="0" rIns="0" bIns="0" rtlCol="0" anchor="ctr"/>
          <a:lstStyle>
            <a:lvl1pPr algn="ctr">
              <a:defRPr sz="1100">
                <a:solidFill>
                  <a:schemeClr val="bg1"/>
                </a:solidFill>
              </a:defRPr>
            </a:lvl1pPr>
          </a:lstStyle>
          <a:p>
            <a:fld id="{5C3A981C-425F-444B-AC04-C30337AA613C}" type="slidenum">
              <a:rPr lang="en-US" smtClean="0"/>
              <a:pPr/>
              <a:t>‹#›</a:t>
            </a:fld>
            <a:endParaRPr lang="en-US"/>
          </a:p>
        </p:txBody>
      </p:sp>
    </p:spTree>
    <p:extLst>
      <p:ext uri="{BB962C8B-B14F-4D97-AF65-F5344CB8AC3E}">
        <p14:creationId xmlns:p14="http://schemas.microsoft.com/office/powerpoint/2010/main" val="1072511353"/>
      </p:ext>
    </p:extLst>
  </p:cSld>
  <p:clrMap bg1="lt1" tx1="dk1" bg2="lt2" tx2="dk2" accent1="accent1" accent2="accent2" accent3="accent3" accent4="accent4" accent5="accent5" accent6="accent6" hlink="hlink" folHlink="folHlink"/>
  <p:sldLayoutIdLst>
    <p:sldLayoutId id="2147483755" r:id="rId1"/>
    <p:sldLayoutId id="2147483766" r:id="rId2"/>
    <p:sldLayoutId id="2147483823" r:id="rId3"/>
    <p:sldLayoutId id="2147483793" r:id="rId4"/>
    <p:sldLayoutId id="2147483824" r:id="rId5"/>
  </p:sldLayoutIdLst>
  <p:hf hdr="0" ftr="0" dt="0"/>
  <p:txStyles>
    <p:titleStyle>
      <a:lvl1pPr algn="l" defTabSz="914400" rtl="0" eaLnBrk="1" latinLnBrk="0" hangingPunct="1">
        <a:lnSpc>
          <a:spcPct val="90000"/>
        </a:lnSpc>
        <a:spcBef>
          <a:spcPct val="0"/>
        </a:spcBef>
        <a:buNone/>
        <a:defRPr sz="1700" b="1" kern="1200" cap="all" baseline="0">
          <a:solidFill>
            <a:schemeClr val="accent2"/>
          </a:solidFill>
          <a:latin typeface="Graphik Regular" panose="020B0503030202060203"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Clr>
          <a:schemeClr val="accent2"/>
        </a:buClr>
        <a:buSzPct val="90000"/>
        <a:buFont typeface="Arial" panose="020B0604020202020204" pitchFamily="34" charset="0"/>
        <a:buNone/>
        <a:defRPr sz="1400" kern="1200">
          <a:solidFill>
            <a:schemeClr val="tx1"/>
          </a:solidFill>
          <a:latin typeface="+mn-lt"/>
          <a:ea typeface="+mn-ea"/>
          <a:cs typeface="+mn-cs"/>
        </a:defRPr>
      </a:lvl1pPr>
      <a:lvl2pPr marL="180975" indent="-142875" algn="l" defTabSz="914400" rtl="0" eaLnBrk="1" latinLnBrk="0" hangingPunct="1">
        <a:lnSpc>
          <a:spcPct val="100000"/>
        </a:lnSpc>
        <a:spcBef>
          <a:spcPts val="500"/>
        </a:spcBef>
        <a:buClr>
          <a:schemeClr val="accent2"/>
        </a:buClr>
        <a:buSzPct val="100000"/>
        <a:buFont typeface="Wingdings" panose="05000000000000000000" pitchFamily="2" charset="2"/>
        <a:buChar char="§"/>
        <a:defRPr sz="1200" kern="1200">
          <a:solidFill>
            <a:schemeClr val="tx1"/>
          </a:solidFill>
          <a:latin typeface="+mn-lt"/>
          <a:ea typeface="+mn-ea"/>
          <a:cs typeface="+mn-cs"/>
        </a:defRPr>
      </a:lvl2pPr>
      <a:lvl3pPr marL="449263" indent="-142875" algn="l" defTabSz="914400" rtl="0" eaLnBrk="1" latinLnBrk="0" hangingPunct="1">
        <a:lnSpc>
          <a:spcPct val="100000"/>
        </a:lnSpc>
        <a:spcBef>
          <a:spcPts val="500"/>
        </a:spcBef>
        <a:buClr>
          <a:schemeClr val="tx1"/>
        </a:buClr>
        <a:buSzPct val="100000"/>
        <a:buFont typeface="Wingdings" panose="05000000000000000000" pitchFamily="2" charset="2"/>
        <a:buChar char="§"/>
        <a:defRPr sz="1100" kern="1200">
          <a:solidFill>
            <a:schemeClr val="tx1"/>
          </a:solidFill>
          <a:latin typeface="+mn-lt"/>
          <a:ea typeface="+mn-ea"/>
          <a:cs typeface="+mn-cs"/>
        </a:defRPr>
      </a:lvl3pPr>
      <a:lvl4pPr marL="715963" indent="-142875"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4pPr>
      <a:lvl5pPr marL="982663" indent="-133350"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41.jpeg"/><Relationship Id="rId5" Type="http://schemas.openxmlformats.org/officeDocument/2006/relationships/diagramQuickStyle" Target="../diagrams/quickStyle2.xml"/><Relationship Id="rId10" Type="http://schemas.openxmlformats.org/officeDocument/2006/relationships/image" Target="../media/image40.png"/><Relationship Id="rId4" Type="http://schemas.openxmlformats.org/officeDocument/2006/relationships/diagramLayout" Target="../diagrams/layout2.xml"/><Relationship Id="rId9"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5.jpeg"/><Relationship Id="rId7" Type="http://schemas.openxmlformats.org/officeDocument/2006/relationships/hyperlink" Target="https://www.accuform.com/viewimage.cfm?path=accusign/images/LSGM409.jpg" TargetMode="External"/><Relationship Id="rId2" Type="http://schemas.openxmlformats.org/officeDocument/2006/relationships/image" Target="../media/image54.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17.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79.jpeg"/><Relationship Id="rId18" Type="http://schemas.openxmlformats.org/officeDocument/2006/relationships/image" Target="../media/image84.jpeg"/><Relationship Id="rId3" Type="http://schemas.openxmlformats.org/officeDocument/2006/relationships/image" Target="../media/image74.png"/><Relationship Id="rId7" Type="http://schemas.openxmlformats.org/officeDocument/2006/relationships/diagramColors" Target="../diagrams/colors3.xml"/><Relationship Id="rId12" Type="http://schemas.openxmlformats.org/officeDocument/2006/relationships/image" Target="../media/image78.jpeg"/><Relationship Id="rId17" Type="http://schemas.openxmlformats.org/officeDocument/2006/relationships/image" Target="../media/image83.jpg"/><Relationship Id="rId2" Type="http://schemas.openxmlformats.org/officeDocument/2006/relationships/image" Target="../media/image73.png"/><Relationship Id="rId16"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image" Target="../media/image77.png"/><Relationship Id="rId5" Type="http://schemas.openxmlformats.org/officeDocument/2006/relationships/diagramLayout" Target="../diagrams/layout3.xml"/><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diagramData" Target="../diagrams/data3.xml"/><Relationship Id="rId9" Type="http://schemas.openxmlformats.org/officeDocument/2006/relationships/image" Target="../media/image75.png"/><Relationship Id="rId14" Type="http://schemas.openxmlformats.org/officeDocument/2006/relationships/image" Target="../media/image80.jpeg"/></Relationships>
</file>

<file path=ppt/slides/_rels/slide1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jpe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forms.office.com/Pages/ResponsePage.aspx?id=bjcf6g4cnkCWrAqKKQaaPCOSv59kx51AgLaBdK6up4pUMFJUTUcxTlRKMkFNNFI3SzVGUEM4UUJGRCQlQCN0PWcu"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microsoft.com/office/2007/relationships/hdphoto" Target="../media/hdphoto1.wdp"/><Relationship Id="rId12"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0.jpe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41.jpeg"/><Relationship Id="rId5" Type="http://schemas.openxmlformats.org/officeDocument/2006/relationships/diagramQuickStyle" Target="../diagrams/quickStyle1.xml"/><Relationship Id="rId10"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F1B6CCF-D991-478D-BD86-88A506B8E73E}"/>
              </a:ext>
            </a:extLst>
          </p:cNvPr>
          <p:cNvSpPr txBox="1">
            <a:spLocks/>
          </p:cNvSpPr>
          <p:nvPr/>
        </p:nvSpPr>
        <p:spPr>
          <a:xfrm>
            <a:off x="383703" y="1520395"/>
            <a:ext cx="9268297" cy="1664594"/>
          </a:xfrm>
          <a:prstGeom prst="rect">
            <a:avLst/>
          </a:prstGeom>
          <a:ln w="28575">
            <a:solidFill>
              <a:schemeClr val="bg1"/>
            </a:solidFill>
            <a:miter lim="800000"/>
          </a:ln>
        </p:spPr>
        <p:txBody>
          <a:bodyPr vert="horz" lIns="91440" tIns="45720" rIns="91440" bIns="45720" rtlCol="0" anchor="ctr">
            <a:noAutofit/>
          </a:bodyPr>
          <a:lstStyle>
            <a:lvl1pPr marL="0" indent="0" algn="ctr" defTabSz="914400" rtl="0" eaLnBrk="1" latinLnBrk="0" hangingPunct="1">
              <a:lnSpc>
                <a:spcPct val="100000"/>
              </a:lnSpc>
              <a:spcBef>
                <a:spcPts val="1000"/>
              </a:spcBef>
              <a:buClr>
                <a:schemeClr val="accent2"/>
              </a:buClr>
              <a:buSzPct val="90000"/>
              <a:buFont typeface="Arial" panose="020B0604020202020204" pitchFamily="34" charset="0"/>
              <a:buNone/>
              <a:defRPr sz="4400" b="1" kern="1200" cap="all" baseline="0">
                <a:ln>
                  <a:noFill/>
                </a:ln>
                <a:solidFill>
                  <a:schemeClr val="bg1"/>
                </a:solidFill>
                <a:latin typeface="+mn-lt"/>
                <a:ea typeface="+mn-ea"/>
                <a:cs typeface="+mn-cs"/>
              </a:defRPr>
            </a:lvl1pPr>
            <a:lvl2pPr marL="180975" indent="-142875" algn="l" defTabSz="914400" rtl="0" eaLnBrk="1" latinLnBrk="0" hangingPunct="1">
              <a:lnSpc>
                <a:spcPct val="100000"/>
              </a:lnSpc>
              <a:spcBef>
                <a:spcPts val="500"/>
              </a:spcBef>
              <a:buClr>
                <a:schemeClr val="accent2"/>
              </a:buClr>
              <a:buSzPct val="100000"/>
              <a:buFont typeface="Wingdings" panose="05000000000000000000" pitchFamily="2" charset="2"/>
              <a:buChar char="§"/>
              <a:defRPr sz="1200" kern="1200">
                <a:solidFill>
                  <a:schemeClr val="tx1"/>
                </a:solidFill>
                <a:latin typeface="+mn-lt"/>
                <a:ea typeface="+mn-ea"/>
                <a:cs typeface="+mn-cs"/>
              </a:defRPr>
            </a:lvl2pPr>
            <a:lvl3pPr marL="449263" indent="-142875" algn="l" defTabSz="914400" rtl="0" eaLnBrk="1" latinLnBrk="0" hangingPunct="1">
              <a:lnSpc>
                <a:spcPct val="100000"/>
              </a:lnSpc>
              <a:spcBef>
                <a:spcPts val="500"/>
              </a:spcBef>
              <a:buClr>
                <a:schemeClr val="tx1"/>
              </a:buClr>
              <a:buSzPct val="100000"/>
              <a:buFont typeface="Wingdings" panose="05000000000000000000" pitchFamily="2" charset="2"/>
              <a:buChar char="§"/>
              <a:defRPr sz="1100" kern="1200">
                <a:solidFill>
                  <a:schemeClr val="tx1"/>
                </a:solidFill>
                <a:latin typeface="+mn-lt"/>
                <a:ea typeface="+mn-ea"/>
                <a:cs typeface="+mn-cs"/>
              </a:defRPr>
            </a:lvl3pPr>
            <a:lvl4pPr marL="715963" indent="-142875"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4pPr>
            <a:lvl5pPr marL="982663" indent="-133350"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algn="l">
              <a:spcBef>
                <a:spcPts val="600"/>
              </a:spcBef>
            </a:pPr>
            <a:r>
              <a:rPr lang="en-US" altLang="en-US" sz="4000">
                <a:latin typeface="Calibri" panose="020F0502020204030204" pitchFamily="34" charset="0"/>
                <a:ea typeface="ヒラギノ角ゴ Pro W3"/>
                <a:cs typeface="Calibri" panose="020F0502020204030204" pitchFamily="34" charset="0"/>
              </a:rPr>
              <a:t>12 MOTUL golden rules</a:t>
            </a:r>
          </a:p>
          <a:p>
            <a:pPr marL="203200" algn="l">
              <a:spcBef>
                <a:spcPts val="600"/>
              </a:spcBef>
            </a:pPr>
            <a:r>
              <a:rPr lang="en-US" altLang="en-US" sz="4000">
                <a:latin typeface="Calibri"/>
                <a:ea typeface="ヒラギノ角ゴ Pro W3"/>
                <a:cs typeface="Calibri"/>
              </a:rPr>
              <a:t>12 quy tắc vàng</a:t>
            </a:r>
            <a:endParaRPr lang="en-US" altLang="en-US" sz="4000">
              <a:latin typeface="Calibri" panose="020F0502020204030204" pitchFamily="34" charset="0"/>
              <a:ea typeface="ヒラギノ角ゴ Pro W3"/>
              <a:cs typeface="Calibri" panose="020F0502020204030204" pitchFamily="34" charset="0"/>
            </a:endParaRPr>
          </a:p>
        </p:txBody>
      </p:sp>
      <p:sp>
        <p:nvSpPr>
          <p:cNvPr id="8" name="Text Placeholder 4">
            <a:extLst>
              <a:ext uri="{FF2B5EF4-FFF2-40B4-BE49-F238E27FC236}">
                <a16:creationId xmlns:a16="http://schemas.microsoft.com/office/drawing/2014/main" id="{311DADAA-07A1-4E35-8E00-FD27E21CC379}"/>
              </a:ext>
            </a:extLst>
          </p:cNvPr>
          <p:cNvSpPr txBox="1">
            <a:spLocks/>
          </p:cNvSpPr>
          <p:nvPr/>
        </p:nvSpPr>
        <p:spPr>
          <a:xfrm>
            <a:off x="490005" y="4387066"/>
            <a:ext cx="4531539" cy="760288"/>
          </a:xfrm>
          <a:prstGeom prst="rect">
            <a:avLst/>
          </a:prstGeom>
          <a:noFill/>
          <a:ln w="28575">
            <a:solidFill>
              <a:schemeClr val="bg1"/>
            </a:solidFill>
            <a:miter lim="800000"/>
          </a:ln>
        </p:spPr>
        <p:txBody>
          <a:bodyPr lIns="91425" tIns="91425" rIns="91425" bIns="91425" anchor="b" anchorCtr="0">
            <a:noAutofit/>
          </a:bodyPr>
          <a:lstStyle>
            <a:defPPr marR="0" algn="l" rtl="0">
              <a:lnSpc>
                <a:spcPct val="100000"/>
              </a:lnSpc>
              <a:spcBef>
                <a:spcPts val="0"/>
              </a:spcBef>
              <a:spcAft>
                <a:spcPts val="0"/>
              </a:spcAft>
            </a:defPPr>
            <a:lvl1pPr marL="342900" marR="0" indent="-139700" algn="l" rtl="0">
              <a:lnSpc>
                <a:spcPct val="100000"/>
              </a:lnSpc>
              <a:spcBef>
                <a:spcPts val="640"/>
              </a:spcBef>
              <a:spcAft>
                <a:spcPts val="0"/>
              </a:spcAft>
              <a:buClr>
                <a:srgbClr val="FF0000"/>
              </a:buClr>
              <a:buFont typeface="Arial"/>
              <a:buChar char="•"/>
              <a:defRPr sz="1600" b="1" i="0" u="none" strike="noStrike" cap="none" baseline="0">
                <a:ln>
                  <a:noFill/>
                </a:ln>
                <a:solidFill>
                  <a:schemeClr val="bg1"/>
                </a:solidFill>
                <a:latin typeface="Arial"/>
                <a:ea typeface="Arial"/>
                <a:cs typeface="Arial"/>
                <a:sym typeface="Arial"/>
                <a:rtl val="0"/>
              </a:defRPr>
            </a:lvl1pPr>
            <a:lvl2pPr marL="742950" marR="0" indent="-107950" algn="l" rtl="0">
              <a:lnSpc>
                <a:spcPct val="100000"/>
              </a:lnSpc>
              <a:spcBef>
                <a:spcPts val="560"/>
              </a:spcBef>
              <a:spcAft>
                <a:spcPts val="0"/>
              </a:spcAft>
              <a:buClr>
                <a:srgbClr val="FF0000"/>
              </a:buClr>
              <a:buFont typeface="Arial"/>
              <a:buChar char="–"/>
              <a:defRPr sz="1400" b="0" i="0" u="none" strike="noStrike" cap="none" baseline="0">
                <a:solidFill>
                  <a:srgbClr val="000000"/>
                </a:solidFill>
                <a:latin typeface="Arial"/>
                <a:ea typeface="Arial"/>
                <a:cs typeface="Arial"/>
                <a:sym typeface="Arial"/>
                <a:rtl val="0"/>
              </a:defRPr>
            </a:lvl2pPr>
            <a:lvl3pPr marL="1143000" marR="0" indent="-76200" algn="l" rtl="0">
              <a:lnSpc>
                <a:spcPct val="100000"/>
              </a:lnSpc>
              <a:spcBef>
                <a:spcPts val="480"/>
              </a:spcBef>
              <a:spcAft>
                <a:spcPts val="0"/>
              </a:spcAft>
              <a:buClr>
                <a:srgbClr val="FF0000"/>
              </a:buClr>
              <a:buFont typeface="Arial"/>
              <a:buChar char="•"/>
              <a:defRPr sz="1400" b="0" i="0" u="none" strike="noStrike" cap="none" baseline="0">
                <a:solidFill>
                  <a:srgbClr val="000000"/>
                </a:solidFill>
                <a:latin typeface="Arial"/>
                <a:ea typeface="Arial"/>
                <a:cs typeface="Arial"/>
                <a:sym typeface="Arial"/>
                <a:rtl val="0"/>
              </a:defRPr>
            </a:lvl3pPr>
            <a:lvl4pPr marL="1600200" marR="0" indent="-101600" algn="l" rtl="0">
              <a:lnSpc>
                <a:spcPct val="100000"/>
              </a:lnSpc>
              <a:spcBef>
                <a:spcPts val="400"/>
              </a:spcBef>
              <a:spcAft>
                <a:spcPts val="0"/>
              </a:spcAft>
              <a:buClr>
                <a:srgbClr val="FF0000"/>
              </a:buClr>
              <a:buFont typeface="Arial"/>
              <a:buChar char="–"/>
              <a:defRPr sz="1400" b="0" i="0" u="none" strike="noStrike" cap="none" baseline="0">
                <a:solidFill>
                  <a:srgbClr val="000000"/>
                </a:solidFill>
                <a:latin typeface="Arial"/>
                <a:ea typeface="Arial"/>
                <a:cs typeface="Arial"/>
                <a:sym typeface="Arial"/>
                <a:rtl val="0"/>
              </a:defRPr>
            </a:lvl4pPr>
            <a:lvl5pPr marL="2057400" marR="0" indent="-101600" algn="l" rtl="0">
              <a:lnSpc>
                <a:spcPct val="100000"/>
              </a:lnSpc>
              <a:spcBef>
                <a:spcPts val="400"/>
              </a:spcBef>
              <a:spcAft>
                <a:spcPts val="0"/>
              </a:spcAft>
              <a:buClr>
                <a:srgbClr val="FF0000"/>
              </a:buClr>
              <a:buFont typeface="Arial"/>
              <a:buChar char="»"/>
              <a:defRPr sz="1400" b="0" i="0" u="none" strike="noStrike" cap="none" baseline="0">
                <a:solidFill>
                  <a:srgbClr val="000000"/>
                </a:solidFill>
                <a:latin typeface="Arial"/>
                <a:ea typeface="Arial"/>
                <a:cs typeface="Arial"/>
                <a:sym typeface="Arial"/>
                <a:rtl val="0"/>
              </a:defRPr>
            </a:lvl5pPr>
            <a:lvl6pPr marL="25146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6pPr>
            <a:lvl7pPr marL="29718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7pPr>
            <a:lvl8pPr marL="34290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8pPr>
            <a:lvl9pPr marL="3886200" marR="0" indent="-101600" algn="l" rtl="0">
              <a:lnSpc>
                <a:spcPct val="100000"/>
              </a:lnSpc>
              <a:spcBef>
                <a:spcPts val="400"/>
              </a:spcBef>
              <a:spcAft>
                <a:spcPts val="0"/>
              </a:spcAft>
              <a:buClr>
                <a:schemeClr val="dk1"/>
              </a:buClr>
              <a:buFont typeface="Arial"/>
              <a:buChar char="•"/>
              <a:defRPr sz="1400" b="0" i="0" u="none" strike="noStrike" cap="none" baseline="0">
                <a:solidFill>
                  <a:srgbClr val="000000"/>
                </a:solidFill>
                <a:latin typeface="Arial"/>
                <a:ea typeface="Arial"/>
                <a:cs typeface="Arial"/>
                <a:sym typeface="Arial"/>
                <a:rtl val="0"/>
              </a:defRPr>
            </a:lvl9pPr>
          </a:lstStyle>
          <a:p>
            <a:pPr marL="202565" indent="0">
              <a:buNone/>
            </a:pPr>
            <a:r>
              <a:rPr lang="en-US" sz="1800" dirty="0">
                <a:latin typeface="Graphik Medium"/>
              </a:rPr>
              <a:t>HSE department</a:t>
            </a:r>
            <a:endParaRPr lang="en-US" dirty="0"/>
          </a:p>
          <a:p>
            <a:pPr marL="202565" indent="0">
              <a:buFont typeface="Arial"/>
              <a:buNone/>
            </a:pPr>
            <a:r>
              <a:rPr lang="it-IT" sz="1800" dirty="0">
                <a:latin typeface="Graphik Medium"/>
              </a:rPr>
              <a:t>3/2025</a:t>
            </a:r>
            <a:endParaRPr lang="it-IT" sz="1800" dirty="0">
              <a:latin typeface="Graphik Medium" panose="020B0603030202060203" pitchFamily="34" charset="0"/>
            </a:endParaRPr>
          </a:p>
        </p:txBody>
      </p:sp>
    </p:spTree>
    <p:extLst>
      <p:ext uri="{BB962C8B-B14F-4D97-AF65-F5344CB8AC3E}">
        <p14:creationId xmlns:p14="http://schemas.microsoft.com/office/powerpoint/2010/main" val="3394087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4FC81-ED8B-3069-BF39-AF06278FCB9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953DC7-5BB3-C50C-F620-9E2419461F21}"/>
              </a:ext>
            </a:extLst>
          </p:cNvPr>
          <p:cNvSpPr>
            <a:spLocks noGrp="1"/>
          </p:cNvSpPr>
          <p:nvPr>
            <p:ph type="title"/>
          </p:nvPr>
        </p:nvSpPr>
        <p:spPr/>
        <p:txBody>
          <a:bodyPr/>
          <a:lstStyle/>
          <a:p>
            <a:r>
              <a:rPr lang="en-US" sz="2400" dirty="0">
                <a:solidFill>
                  <a:schemeClr val="tx1"/>
                </a:solidFill>
                <a:latin typeface="Arial" panose="020B0604020202020204" pitchFamily="34" charset="0"/>
              </a:rPr>
              <a:t>NGUYÊN TẮC 4: LÀM VIỆC TRÊN CAO/ </a:t>
            </a:r>
            <a:r>
              <a:rPr lang="en-US" sz="2400" dirty="0" err="1">
                <a:solidFill>
                  <a:schemeClr val="tx1"/>
                </a:solidFill>
                <a:latin typeface="Arial" panose="020B0604020202020204" pitchFamily="34" charset="0"/>
              </a:rPr>
              <a:t>cầu</a:t>
            </a:r>
            <a:r>
              <a:rPr lang="en-US" sz="2400" dirty="0">
                <a:solidFill>
                  <a:schemeClr val="tx1"/>
                </a:solidFill>
                <a:latin typeface="Arial" panose="020B0604020202020204" pitchFamily="34" charset="0"/>
              </a:rPr>
              <a:t> thang an </a:t>
            </a:r>
            <a:r>
              <a:rPr lang="en-US" sz="2400" dirty="0" err="1">
                <a:solidFill>
                  <a:schemeClr val="tx1"/>
                </a:solidFill>
                <a:latin typeface="Arial" panose="020B0604020202020204" pitchFamily="34" charset="0"/>
              </a:rPr>
              <a:t>toàn</a:t>
            </a:r>
            <a:endParaRPr lang="en-US" sz="2400" dirty="0">
              <a:solidFill>
                <a:schemeClr val="tx1"/>
              </a:solidFill>
              <a:latin typeface="Arial" panose="020B0604020202020204" pitchFamily="34" charset="0"/>
            </a:endParaRPr>
          </a:p>
        </p:txBody>
      </p:sp>
      <p:pic>
        <p:nvPicPr>
          <p:cNvPr id="10" name="Picture 9" descr="A person wearing a hard hat and standing on stairs&#10;&#10;Description automatically generated">
            <a:extLst>
              <a:ext uri="{FF2B5EF4-FFF2-40B4-BE49-F238E27FC236}">
                <a16:creationId xmlns:a16="http://schemas.microsoft.com/office/drawing/2014/main" id="{EC58B5B6-433F-34AD-A435-E856BCEFE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39" y="1862992"/>
            <a:ext cx="2699053" cy="3598738"/>
          </a:xfrm>
          <a:prstGeom prst="rect">
            <a:avLst/>
          </a:prstGeom>
        </p:spPr>
      </p:pic>
      <p:sp>
        <p:nvSpPr>
          <p:cNvPr id="12" name="TextBox 11">
            <a:extLst>
              <a:ext uri="{FF2B5EF4-FFF2-40B4-BE49-F238E27FC236}">
                <a16:creationId xmlns:a16="http://schemas.microsoft.com/office/drawing/2014/main" id="{7EC7F9E4-0907-AE0B-0B02-8A2E26565492}"/>
              </a:ext>
            </a:extLst>
          </p:cNvPr>
          <p:cNvSpPr txBox="1"/>
          <p:nvPr/>
        </p:nvSpPr>
        <p:spPr>
          <a:xfrm>
            <a:off x="345057" y="937333"/>
            <a:ext cx="3055959" cy="707886"/>
          </a:xfrm>
          <a:prstGeom prst="rect">
            <a:avLst/>
          </a:prstGeom>
          <a:noFill/>
        </p:spPr>
        <p:txBody>
          <a:bodyPr wrap="square" rtlCol="0">
            <a:spAutoFit/>
          </a:bodyPr>
          <a:lstStyle/>
          <a:p>
            <a:pPr algn="ctr" rtl="0" fontAlgn="base"/>
            <a:r>
              <a:rPr lang="en-US" sz="2000" b="1" dirty="0">
                <a:solidFill>
                  <a:srgbClr val="0070C0"/>
                </a:solidFill>
                <a:latin typeface="Arial" panose="020B0604020202020204" pitchFamily="34" charset="0"/>
                <a:cs typeface="Arial" panose="020B0604020202020204" pitchFamily="34" charset="0"/>
              </a:rPr>
              <a:t>NGUYÊN TẮC </a:t>
            </a:r>
          </a:p>
          <a:p>
            <a:pPr algn="ctr" rtl="0" fontAlgn="base"/>
            <a:r>
              <a:rPr lang="en-US" sz="2000" b="1" dirty="0">
                <a:solidFill>
                  <a:srgbClr val="0070C0"/>
                </a:solidFill>
                <a:latin typeface="Arial" panose="020B0604020202020204" pitchFamily="34" charset="0"/>
                <a:cs typeface="Arial" panose="020B0604020202020204" pitchFamily="34" charset="0"/>
              </a:rPr>
              <a:t>“3 ĐIỂM TIẾP XÚC”</a:t>
            </a:r>
          </a:p>
        </p:txBody>
      </p:sp>
      <p:sp>
        <p:nvSpPr>
          <p:cNvPr id="14" name="Oval 13">
            <a:extLst>
              <a:ext uri="{FF2B5EF4-FFF2-40B4-BE49-F238E27FC236}">
                <a16:creationId xmlns:a16="http://schemas.microsoft.com/office/drawing/2014/main" id="{22061BB7-BEBD-4A7D-3B6D-590BD62D4905}"/>
              </a:ext>
            </a:extLst>
          </p:cNvPr>
          <p:cNvSpPr/>
          <p:nvPr/>
        </p:nvSpPr>
        <p:spPr>
          <a:xfrm>
            <a:off x="2182264" y="3239671"/>
            <a:ext cx="249107" cy="22136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AB33BB7-BFCB-8005-AF11-8865252B092A}"/>
              </a:ext>
            </a:extLst>
          </p:cNvPr>
          <p:cNvSpPr/>
          <p:nvPr/>
        </p:nvSpPr>
        <p:spPr>
          <a:xfrm>
            <a:off x="1890065" y="3907710"/>
            <a:ext cx="249107" cy="22136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6EBA5DB-B6A8-2685-A8F6-7A986528AE34}"/>
              </a:ext>
            </a:extLst>
          </p:cNvPr>
          <p:cNvSpPr/>
          <p:nvPr/>
        </p:nvSpPr>
        <p:spPr>
          <a:xfrm>
            <a:off x="1640958" y="4223734"/>
            <a:ext cx="249107" cy="221362"/>
          </a:xfrm>
          <a:prstGeom prst="ellipse">
            <a:avLst/>
          </a:prstGeom>
          <a:noFill/>
          <a:ln w="190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88C2F2D-2441-6FE2-529B-3796DC58577C}"/>
              </a:ext>
            </a:extLst>
          </p:cNvPr>
          <p:cNvSpPr/>
          <p:nvPr/>
        </p:nvSpPr>
        <p:spPr>
          <a:xfrm>
            <a:off x="2472945" y="3283567"/>
            <a:ext cx="152061" cy="13356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rPr>
              <a:t>1</a:t>
            </a:r>
          </a:p>
        </p:txBody>
      </p:sp>
      <p:sp>
        <p:nvSpPr>
          <p:cNvPr id="23" name="Oval 22">
            <a:extLst>
              <a:ext uri="{FF2B5EF4-FFF2-40B4-BE49-F238E27FC236}">
                <a16:creationId xmlns:a16="http://schemas.microsoft.com/office/drawing/2014/main" id="{47FCD28E-9E50-533C-6DC1-6013D55B428C}"/>
              </a:ext>
            </a:extLst>
          </p:cNvPr>
          <p:cNvSpPr/>
          <p:nvPr/>
        </p:nvSpPr>
        <p:spPr>
          <a:xfrm>
            <a:off x="1711119" y="3925526"/>
            <a:ext cx="152061" cy="13356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rPr>
              <a:t>2</a:t>
            </a:r>
          </a:p>
        </p:txBody>
      </p:sp>
      <p:sp>
        <p:nvSpPr>
          <p:cNvPr id="24" name="Oval 23">
            <a:extLst>
              <a:ext uri="{FF2B5EF4-FFF2-40B4-BE49-F238E27FC236}">
                <a16:creationId xmlns:a16="http://schemas.microsoft.com/office/drawing/2014/main" id="{EF8D15DB-1E60-44C9-E6CC-8B8CCF466510}"/>
              </a:ext>
            </a:extLst>
          </p:cNvPr>
          <p:cNvSpPr/>
          <p:nvPr/>
        </p:nvSpPr>
        <p:spPr>
          <a:xfrm>
            <a:off x="1465886" y="4267630"/>
            <a:ext cx="152061" cy="133569"/>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ysClr val="windowText" lastClr="000000"/>
                </a:solidFill>
              </a:rPr>
              <a:t>3</a:t>
            </a:r>
          </a:p>
        </p:txBody>
      </p:sp>
      <p:pic>
        <p:nvPicPr>
          <p:cNvPr id="25" name="Picture 2">
            <a:extLst>
              <a:ext uri="{FF2B5EF4-FFF2-40B4-BE49-F238E27FC236}">
                <a16:creationId xmlns:a16="http://schemas.microsoft.com/office/drawing/2014/main" id="{B4A7F173-D567-C59D-85DA-4209FC8FF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3889" y="1460554"/>
            <a:ext cx="1972111" cy="147908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00B4DF7-603D-8B04-A614-9033DB7C58AC}"/>
              </a:ext>
            </a:extLst>
          </p:cNvPr>
          <p:cNvSpPr txBox="1"/>
          <p:nvPr/>
        </p:nvSpPr>
        <p:spPr>
          <a:xfrm>
            <a:off x="3633568" y="937333"/>
            <a:ext cx="2952750" cy="523220"/>
          </a:xfrm>
          <a:prstGeom prst="rect">
            <a:avLst/>
          </a:prstGeom>
          <a:noFill/>
        </p:spPr>
        <p:txBody>
          <a:bodyPr wrap="square">
            <a:spAutoFit/>
          </a:bodyPr>
          <a:lstStyle/>
          <a:p>
            <a:pPr algn="ctr"/>
            <a:r>
              <a:rPr lang="en-US" sz="1400" kern="0" dirty="0">
                <a:solidFill>
                  <a:srgbClr val="000000"/>
                </a:solidFill>
                <a:latin typeface="Arial" panose="020B0604020202020204" pitchFamily="34" charset="0"/>
                <a:cs typeface="Arial" panose="020B0604020202020204" pitchFamily="34" charset="0"/>
                <a:sym typeface="Arial"/>
                <a:rtl val="0"/>
              </a:rPr>
              <a:t>Khi </a:t>
            </a:r>
            <a:r>
              <a:rPr lang="en-US" sz="1400" kern="0" dirty="0" err="1">
                <a:solidFill>
                  <a:srgbClr val="000000"/>
                </a:solidFill>
                <a:latin typeface="Arial" panose="020B0604020202020204" pitchFamily="34" charset="0"/>
                <a:cs typeface="Arial" panose="020B0604020202020204" pitchFamily="34" charset="0"/>
                <a:sym typeface="Arial"/>
                <a:rtl val="0"/>
              </a:rPr>
              <a:t>sử</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dụng</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phải</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khóa</a:t>
            </a:r>
            <a:r>
              <a:rPr lang="en-US" sz="1400" kern="0" dirty="0">
                <a:solidFill>
                  <a:srgbClr val="000000"/>
                </a:solidFill>
                <a:latin typeface="Arial" panose="020B0604020202020204" pitchFamily="34" charset="0"/>
                <a:cs typeface="Arial" panose="020B0604020202020204" pitchFamily="34" charset="0"/>
                <a:sym typeface="Arial"/>
                <a:rtl val="0"/>
              </a:rPr>
              <a:t> bánh </a:t>
            </a:r>
            <a:r>
              <a:rPr lang="en-US" sz="1400" kern="0" dirty="0" err="1">
                <a:solidFill>
                  <a:srgbClr val="000000"/>
                </a:solidFill>
                <a:latin typeface="Arial" panose="020B0604020202020204" pitchFamily="34" charset="0"/>
                <a:cs typeface="Arial" panose="020B0604020202020204" pitchFamily="34" charset="0"/>
                <a:sym typeface="Arial"/>
                <a:rtl val="0"/>
              </a:rPr>
              <a:t>xe</a:t>
            </a:r>
            <a:r>
              <a:rPr lang="en-US" sz="1400" kern="0" dirty="0">
                <a:solidFill>
                  <a:srgbClr val="000000"/>
                </a:solidFill>
                <a:latin typeface="Arial" panose="020B0604020202020204" pitchFamily="34" charset="0"/>
                <a:cs typeface="Arial" panose="020B0604020202020204" pitchFamily="34" charset="0"/>
                <a:sym typeface="Arial"/>
                <a:rtl val="0"/>
              </a:rPr>
              <a:t>, bao </a:t>
            </a:r>
            <a:r>
              <a:rPr lang="en-US" sz="1400" kern="0" dirty="0" err="1">
                <a:solidFill>
                  <a:srgbClr val="000000"/>
                </a:solidFill>
                <a:latin typeface="Arial" panose="020B0604020202020204" pitchFamily="34" charset="0"/>
                <a:cs typeface="Arial" panose="020B0604020202020204" pitchFamily="34" charset="0"/>
                <a:sym typeface="Arial"/>
                <a:rtl val="0"/>
              </a:rPr>
              <a:t>gồm</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cả</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lúc</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lên</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xuống</a:t>
            </a:r>
            <a:r>
              <a:rPr lang="en-US" sz="1400" kern="0" dirty="0">
                <a:solidFill>
                  <a:srgbClr val="000000"/>
                </a:solidFill>
                <a:latin typeface="Arial" panose="020B0604020202020204" pitchFamily="34" charset="0"/>
                <a:cs typeface="Arial" panose="020B0604020202020204" pitchFamily="34" charset="0"/>
                <a:sym typeface="Arial"/>
                <a:rtl val="0"/>
              </a:rPr>
              <a:t> thang</a:t>
            </a:r>
          </a:p>
        </p:txBody>
      </p:sp>
      <p:pic>
        <p:nvPicPr>
          <p:cNvPr id="27" name="Picture 26">
            <a:extLst>
              <a:ext uri="{FF2B5EF4-FFF2-40B4-BE49-F238E27FC236}">
                <a16:creationId xmlns:a16="http://schemas.microsoft.com/office/drawing/2014/main" id="{3D921573-DB7E-E298-5E93-B86570D41BCE}"/>
              </a:ext>
            </a:extLst>
          </p:cNvPr>
          <p:cNvPicPr>
            <a:picLocks noChangeAspect="1"/>
          </p:cNvPicPr>
          <p:nvPr/>
        </p:nvPicPr>
        <p:blipFill>
          <a:blip r:embed="rId4"/>
          <a:srcRect t="27361" r="1980"/>
          <a:stretch/>
        </p:blipFill>
        <p:spPr>
          <a:xfrm>
            <a:off x="6762441" y="1460553"/>
            <a:ext cx="1972111" cy="1096083"/>
          </a:xfrm>
          <a:prstGeom prst="rect">
            <a:avLst/>
          </a:prstGeom>
        </p:spPr>
      </p:pic>
      <p:sp>
        <p:nvSpPr>
          <p:cNvPr id="28" name="TextBox 27">
            <a:extLst>
              <a:ext uri="{FF2B5EF4-FFF2-40B4-BE49-F238E27FC236}">
                <a16:creationId xmlns:a16="http://schemas.microsoft.com/office/drawing/2014/main" id="{1039A2B0-BC4C-C7DA-8BE6-891369AC1BAD}"/>
              </a:ext>
            </a:extLst>
          </p:cNvPr>
          <p:cNvSpPr txBox="1"/>
          <p:nvPr/>
        </p:nvSpPr>
        <p:spPr>
          <a:xfrm>
            <a:off x="6586318" y="988180"/>
            <a:ext cx="2460489" cy="461665"/>
          </a:xfrm>
          <a:prstGeom prst="rect">
            <a:avLst/>
          </a:prstGeom>
          <a:noFill/>
        </p:spPr>
        <p:txBody>
          <a:bodyPr wrap="square">
            <a:spAutoFit/>
          </a:bodyPr>
          <a:lstStyle/>
          <a:p>
            <a:pPr algn="ctr"/>
            <a:r>
              <a:rPr lang="en-US" sz="1200" kern="0" dirty="0" err="1">
                <a:solidFill>
                  <a:srgbClr val="000000"/>
                </a:solidFill>
                <a:latin typeface="Arial" panose="020B0604020202020204" pitchFamily="34" charset="0"/>
                <a:cs typeface="Arial" panose="020B0604020202020204" pitchFamily="34" charset="0"/>
                <a:sym typeface="Arial"/>
                <a:rtl val="0"/>
              </a:rPr>
              <a:t>Móc</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xích</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ngăn</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ngã</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khi</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thao</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tác</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trên</a:t>
            </a:r>
            <a:r>
              <a:rPr lang="en-US" sz="1200" kern="0" dirty="0">
                <a:solidFill>
                  <a:srgbClr val="000000"/>
                </a:solidFill>
                <a:latin typeface="Arial" panose="020B0604020202020204" pitchFamily="34" charset="0"/>
                <a:cs typeface="Arial" panose="020B0604020202020204" pitchFamily="34" charset="0"/>
                <a:sym typeface="Arial"/>
                <a:rtl val="0"/>
              </a:rPr>
              <a:t> </a:t>
            </a:r>
            <a:r>
              <a:rPr lang="en-US" sz="1200" kern="0" dirty="0" err="1">
                <a:solidFill>
                  <a:srgbClr val="000000"/>
                </a:solidFill>
                <a:latin typeface="Arial" panose="020B0604020202020204" pitchFamily="34" charset="0"/>
                <a:cs typeface="Arial" panose="020B0604020202020204" pitchFamily="34" charset="0"/>
                <a:sym typeface="Arial"/>
                <a:rtl val="0"/>
              </a:rPr>
              <a:t>sàn</a:t>
            </a:r>
            <a:r>
              <a:rPr lang="en-US" sz="1200" kern="0" dirty="0">
                <a:solidFill>
                  <a:srgbClr val="000000"/>
                </a:solidFill>
                <a:latin typeface="Arial" panose="020B0604020202020204" pitchFamily="34" charset="0"/>
                <a:cs typeface="Arial" panose="020B0604020202020204" pitchFamily="34" charset="0"/>
                <a:sym typeface="Arial"/>
                <a:rtl val="0"/>
              </a:rPr>
              <a:t>. </a:t>
            </a:r>
          </a:p>
        </p:txBody>
      </p:sp>
      <p:pic>
        <p:nvPicPr>
          <p:cNvPr id="29" name="Picture 28">
            <a:extLst>
              <a:ext uri="{FF2B5EF4-FFF2-40B4-BE49-F238E27FC236}">
                <a16:creationId xmlns:a16="http://schemas.microsoft.com/office/drawing/2014/main" id="{4D6710FE-14F5-107A-6D7A-6349172CF33B}"/>
              </a:ext>
            </a:extLst>
          </p:cNvPr>
          <p:cNvPicPr>
            <a:picLocks noChangeAspect="1"/>
          </p:cNvPicPr>
          <p:nvPr/>
        </p:nvPicPr>
        <p:blipFill>
          <a:blip r:embed="rId5"/>
          <a:srcRect l="17281" t="16171" r="33422" b="4936"/>
          <a:stretch/>
        </p:blipFill>
        <p:spPr>
          <a:xfrm>
            <a:off x="10779839" y="948964"/>
            <a:ext cx="951054" cy="2029364"/>
          </a:xfrm>
          <a:prstGeom prst="rect">
            <a:avLst/>
          </a:prstGeom>
        </p:spPr>
      </p:pic>
      <p:sp>
        <p:nvSpPr>
          <p:cNvPr id="30" name="TextBox 29">
            <a:extLst>
              <a:ext uri="{FF2B5EF4-FFF2-40B4-BE49-F238E27FC236}">
                <a16:creationId xmlns:a16="http://schemas.microsoft.com/office/drawing/2014/main" id="{8D6B1695-A87B-B32A-08D6-890140465F7E}"/>
              </a:ext>
            </a:extLst>
          </p:cNvPr>
          <p:cNvSpPr txBox="1"/>
          <p:nvPr/>
        </p:nvSpPr>
        <p:spPr>
          <a:xfrm>
            <a:off x="9828785" y="1226925"/>
            <a:ext cx="951054" cy="1600438"/>
          </a:xfrm>
          <a:prstGeom prst="rect">
            <a:avLst/>
          </a:prstGeom>
          <a:noFill/>
        </p:spPr>
        <p:txBody>
          <a:bodyPr wrap="square">
            <a:spAutoFit/>
          </a:bodyPr>
          <a:lstStyle/>
          <a:p>
            <a:r>
              <a:rPr lang="en-US" sz="1400" kern="0" dirty="0" err="1">
                <a:solidFill>
                  <a:srgbClr val="000000"/>
                </a:solidFill>
                <a:latin typeface="Arial" panose="020B0604020202020204" pitchFamily="34" charset="0"/>
                <a:cs typeface="Arial" panose="020B0604020202020204" pitchFamily="34" charset="0"/>
                <a:sym typeface="Arial"/>
                <a:rtl val="0"/>
              </a:rPr>
              <a:t>Chú</a:t>
            </a:r>
            <a:r>
              <a:rPr lang="en-US" sz="1400" kern="0" dirty="0">
                <a:solidFill>
                  <a:srgbClr val="000000"/>
                </a:solidFill>
                <a:latin typeface="Arial" panose="020B0604020202020204" pitchFamily="34" charset="0"/>
                <a:cs typeface="Arial" panose="020B0604020202020204" pitchFamily="34" charset="0"/>
                <a:sym typeface="Arial"/>
                <a:rtl val="0"/>
              </a:rPr>
              <a:t> ý </a:t>
            </a:r>
            <a:r>
              <a:rPr lang="en-US" sz="1400" kern="0" dirty="0" err="1">
                <a:solidFill>
                  <a:srgbClr val="000000"/>
                </a:solidFill>
                <a:latin typeface="Arial" panose="020B0604020202020204" pitchFamily="34" charset="0"/>
                <a:cs typeface="Arial" panose="020B0604020202020204" pitchFamily="34" charset="0"/>
                <a:sym typeface="Arial"/>
                <a:rtl val="0"/>
              </a:rPr>
              <a:t>tránh</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va</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chạm</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với</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các</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khu</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vực</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thiết</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bị</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xung</a:t>
            </a:r>
            <a:r>
              <a:rPr lang="en-US" sz="1400" kern="0" dirty="0">
                <a:solidFill>
                  <a:srgbClr val="000000"/>
                </a:solidFill>
                <a:latin typeface="Arial" panose="020B0604020202020204" pitchFamily="34" charset="0"/>
                <a:cs typeface="Arial" panose="020B0604020202020204" pitchFamily="34" charset="0"/>
                <a:sym typeface="Arial"/>
                <a:rtl val="0"/>
              </a:rPr>
              <a:t> </a:t>
            </a:r>
            <a:r>
              <a:rPr lang="en-US" sz="1400" kern="0" dirty="0" err="1">
                <a:solidFill>
                  <a:srgbClr val="000000"/>
                </a:solidFill>
                <a:latin typeface="Arial" panose="020B0604020202020204" pitchFamily="34" charset="0"/>
                <a:cs typeface="Arial" panose="020B0604020202020204" pitchFamily="34" charset="0"/>
                <a:sym typeface="Arial"/>
                <a:rtl val="0"/>
              </a:rPr>
              <a:t>quanh</a:t>
            </a:r>
            <a:endParaRPr lang="en-US" sz="1400" kern="0" dirty="0">
              <a:solidFill>
                <a:srgbClr val="000000"/>
              </a:solidFill>
              <a:latin typeface="Arial"/>
              <a:cs typeface="Arial"/>
              <a:sym typeface="Arial"/>
              <a:rtl val="0"/>
            </a:endParaRPr>
          </a:p>
        </p:txBody>
      </p:sp>
      <p:sp>
        <p:nvSpPr>
          <p:cNvPr id="32" name="TextBox 31">
            <a:extLst>
              <a:ext uri="{FF2B5EF4-FFF2-40B4-BE49-F238E27FC236}">
                <a16:creationId xmlns:a16="http://schemas.microsoft.com/office/drawing/2014/main" id="{E306AC9C-80D8-7943-AA1D-B604130C5EB5}"/>
              </a:ext>
            </a:extLst>
          </p:cNvPr>
          <p:cNvSpPr txBox="1"/>
          <p:nvPr/>
        </p:nvSpPr>
        <p:spPr>
          <a:xfrm>
            <a:off x="3856197" y="3568021"/>
            <a:ext cx="4062507" cy="2246769"/>
          </a:xfrm>
          <a:prstGeom prst="rect">
            <a:avLst/>
          </a:prstGeom>
          <a:noFill/>
        </p:spPr>
        <p:txBody>
          <a:bodyPr wrap="square">
            <a:spAutoFit/>
          </a:bodyPr>
          <a:lstStyle/>
          <a:p>
            <a:r>
              <a:rPr lang="en-US" sz="1400" dirty="0" err="1">
                <a:solidFill>
                  <a:srgbClr val="FF0000"/>
                </a:solidFill>
                <a:latin typeface="Arial" panose="020B0604020202020204" pitchFamily="34" charset="0"/>
                <a:cs typeface="Arial" panose="020B0604020202020204" pitchFamily="34" charset="0"/>
              </a:rPr>
              <a:t>Không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vói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người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ra</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khỏi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sàn</a:t>
            </a:r>
            <a:r>
              <a:rPr lang="en-US" sz="1400" dirty="0">
                <a:solidFill>
                  <a:srgbClr val="FF0000"/>
                </a:solidFill>
                <a:latin typeface="Arial" panose="020B0604020202020204" pitchFamily="34" charset="0"/>
                <a:cs typeface="Arial" panose="020B0604020202020204" pitchFamily="34" charset="0"/>
              </a:rPr>
              <a:t> di </a:t>
            </a:r>
            <a:r>
              <a:rPr lang="en-US" sz="1400" dirty="0" err="1">
                <a:solidFill>
                  <a:srgbClr val="FF0000"/>
                </a:solidFill>
                <a:latin typeface="Arial" panose="020B0604020202020204" pitchFamily="34" charset="0"/>
                <a:cs typeface="Arial" panose="020B0604020202020204" pitchFamily="34" charset="0"/>
              </a:rPr>
              <a:t>động</a:t>
            </a:r>
            <a:r>
              <a:rPr lang="en-US" sz="1400" dirty="0">
                <a:solidFill>
                  <a:srgbClr val="FF0000"/>
                </a:solidFill>
                <a:latin typeface="Arial" panose="020B0604020202020204" pitchFamily="34" charset="0"/>
                <a:cs typeface="Arial" panose="020B0604020202020204" pitchFamily="34" charset="0"/>
              </a:rPr>
              <a:t> hay </a:t>
            </a:r>
            <a:r>
              <a:rPr lang="en-US" sz="1400" dirty="0" err="1">
                <a:solidFill>
                  <a:srgbClr val="FF0000"/>
                </a:solidFill>
                <a:latin typeface="Arial" panose="020B0604020202020204" pitchFamily="34" charset="0"/>
                <a:cs typeface="Arial" panose="020B0604020202020204" pitchFamily="34" charset="0"/>
              </a:rPr>
              <a:t>lan</a:t>
            </a:r>
            <a:r>
              <a:rPr lang="en-US" sz="1400" dirty="0">
                <a:solidFill>
                  <a:srgbClr val="FF0000"/>
                </a:solidFill>
                <a:latin typeface="Arial" panose="020B0604020202020204" pitchFamily="34" charset="0"/>
                <a:cs typeface="Arial" panose="020B0604020202020204" pitchFamily="34" charset="0"/>
              </a:rPr>
              <a:t> can. </a:t>
            </a:r>
          </a:p>
          <a:p>
            <a:r>
              <a:rPr lang="en-US" sz="1400" dirty="0" err="1">
                <a:solidFill>
                  <a:srgbClr val="FF0000"/>
                </a:solidFill>
                <a:latin typeface="Arial" panose="020B0604020202020204" pitchFamily="34" charset="0"/>
                <a:cs typeface="Arial" panose="020B0604020202020204" pitchFamily="34" charset="0"/>
              </a:rPr>
              <a:t>Không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tựa</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lan</a:t>
            </a:r>
            <a:r>
              <a:rPr lang="en-US" sz="1400" dirty="0">
                <a:solidFill>
                  <a:srgbClr val="FF0000"/>
                </a:solidFill>
                <a:latin typeface="Arial" panose="020B0604020202020204" pitchFamily="34" charset="0"/>
                <a:cs typeface="Arial" panose="020B0604020202020204" pitchFamily="34" charset="0"/>
              </a:rPr>
              <a:t> can.</a:t>
            </a:r>
          </a:p>
          <a:p>
            <a:r>
              <a:rPr lang="en-US" sz="1400" dirty="0" err="1">
                <a:solidFill>
                  <a:srgbClr val="FF0000"/>
                </a:solidFill>
                <a:latin typeface="Arial" panose="020B0604020202020204" pitchFamily="34" charset="0"/>
                <a:cs typeface="Arial" panose="020B0604020202020204" pitchFamily="34" charset="0"/>
              </a:rPr>
              <a:t>Không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được</a:t>
            </a:r>
            <a:r>
              <a:rPr lang="en-US" sz="1400" dirty="0">
                <a:solidFill>
                  <a:srgbClr val="FF0000"/>
                </a:solidFill>
                <a:latin typeface="Arial" panose="020B0604020202020204" pitchFamily="34" charset="0"/>
                <a:cs typeface="Arial" panose="020B0604020202020204" pitchFamily="34" charset="0"/>
              </a:rPr>
              <a:t> di </a:t>
            </a:r>
            <a:r>
              <a:rPr lang="en-US" sz="1400" dirty="0" err="1">
                <a:solidFill>
                  <a:srgbClr val="FF0000"/>
                </a:solidFill>
                <a:latin typeface="Arial" panose="020B0604020202020204" pitchFamily="34" charset="0"/>
                <a:cs typeface="Arial" panose="020B0604020202020204" pitchFamily="34" charset="0"/>
              </a:rPr>
              <a:t>chuyển</a:t>
            </a:r>
            <a:r>
              <a:rPr lang="en-US" sz="1400" dirty="0">
                <a:solidFill>
                  <a:srgbClr val="FF0000"/>
                </a:solidFill>
                <a:latin typeface="Arial" panose="020B0604020202020204" pitchFamily="34" charset="0"/>
                <a:cs typeface="Arial" panose="020B0604020202020204" pitchFamily="34" charset="0"/>
              </a:rPr>
              <a:t> thang </a:t>
            </a:r>
            <a:r>
              <a:rPr lang="en-US" sz="1400" dirty="0" err="1">
                <a:solidFill>
                  <a:srgbClr val="FF0000"/>
                </a:solidFill>
                <a:latin typeface="Arial" panose="020B0604020202020204" pitchFamily="34" charset="0"/>
                <a:cs typeface="Arial" panose="020B0604020202020204" pitchFamily="34" charset="0"/>
              </a:rPr>
              <a:t>khi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có</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người</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đứng</a:t>
            </a:r>
            <a:r>
              <a:rPr lang="en-US" sz="1400" dirty="0">
                <a:solidFill>
                  <a:srgbClr val="FF0000"/>
                </a:solidFill>
                <a:latin typeface="Arial" panose="020B0604020202020204" pitchFamily="34" charset="0"/>
                <a:cs typeface="Arial" panose="020B0604020202020204" pitchFamily="34" charset="0"/>
              </a:rPr>
              <a:t> </a:t>
            </a:r>
            <a:r>
              <a:rPr lang="en-US" sz="1400" dirty="0" err="1">
                <a:solidFill>
                  <a:srgbClr val="FF0000"/>
                </a:solidFill>
                <a:latin typeface="Arial" panose="020B0604020202020204" pitchFamily="34" charset="0"/>
                <a:cs typeface="Arial" panose="020B0604020202020204" pitchFamily="34" charset="0"/>
              </a:rPr>
              <a:t>trên</a:t>
            </a:r>
            <a:r>
              <a:rPr lang="en-US" sz="1400" dirty="0">
                <a:solidFill>
                  <a:srgbClr val="FF0000"/>
                </a:solidFill>
                <a:latin typeface="Arial" panose="020B0604020202020204" pitchFamily="34" charset="0"/>
                <a:cs typeface="Arial" panose="020B0604020202020204" pitchFamily="34" charset="0"/>
              </a:rPr>
              <a:t> thang.</a:t>
            </a:r>
          </a:p>
          <a:p>
            <a:r>
              <a:rPr lang="en-US" sz="1400" dirty="0">
                <a:latin typeface="Arial" panose="020B0604020202020204" pitchFamily="34" charset="0"/>
                <a:cs typeface="Arial" panose="020B0604020202020204" pitchFamily="34" charset="0"/>
              </a:rPr>
              <a:t>Thang </a:t>
            </a:r>
            <a:r>
              <a:rPr lang="en-US" sz="1400" dirty="0" err="1">
                <a:latin typeface="Arial" panose="020B0604020202020204" pitchFamily="34" charset="0"/>
                <a:cs typeface="Arial" panose="020B0604020202020204" pitchFamily="34" charset="0"/>
              </a:rPr>
              <a:t>chữ</a:t>
            </a:r>
            <a:r>
              <a:rPr lang="en-US" sz="1400" dirty="0">
                <a:latin typeface="Arial" panose="020B0604020202020204" pitchFamily="34" charset="0"/>
                <a:cs typeface="Arial" panose="020B0604020202020204" pitchFamily="34" charset="0"/>
              </a:rPr>
              <a:t> A, thang </a:t>
            </a:r>
            <a:r>
              <a:rPr lang="en-US" sz="1400" dirty="0" err="1">
                <a:latin typeface="Arial" panose="020B0604020202020204" pitchFamily="34" charset="0"/>
                <a:cs typeface="Arial" panose="020B0604020202020204" pitchFamily="34" charset="0"/>
              </a:rPr>
              <a:t>duỗi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phải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được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đào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tạo</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theo</a:t>
            </a:r>
            <a:r>
              <a:rPr lang="en-US" sz="1400" dirty="0">
                <a:latin typeface="Arial" panose="020B0604020202020204" pitchFamily="34" charset="0"/>
                <a:cs typeface="Arial" panose="020B0604020202020204" pitchFamily="34" charset="0"/>
              </a:rPr>
              <a:t> WI </a:t>
            </a:r>
            <a:r>
              <a:rPr lang="en-US" sz="1400" dirty="0" err="1">
                <a:latin typeface="Arial" panose="020B0604020202020204" pitchFamily="34" charset="0"/>
                <a:cs typeface="Arial" panose="020B0604020202020204" pitchFamily="34" charset="0"/>
              </a:rPr>
              <a:t>trước</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sử</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dụng</a:t>
            </a:r>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Thang </a:t>
            </a:r>
            <a:r>
              <a:rPr lang="en-US" sz="1400" dirty="0" err="1">
                <a:latin typeface="Arial" panose="020B0604020202020204" pitchFamily="34" charset="0"/>
                <a:cs typeface="Arial" panose="020B0604020202020204" pitchFamily="34" charset="0"/>
              </a:rPr>
              <a:t>phải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sạch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sẻ</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không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dính</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dầu</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nhớt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hóa</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chất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gây</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trơn</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trượt</a:t>
            </a:r>
            <a:r>
              <a:rPr lang="en-US" sz="1400" dirty="0">
                <a:latin typeface="Arial" panose="020B0604020202020204" pitchFamily="34" charset="0"/>
                <a:cs typeface="Arial" panose="020B0604020202020204" pitchFamily="34" charset="0"/>
              </a:rPr>
              <a:t>.</a:t>
            </a:r>
          </a:p>
          <a:p>
            <a:endParaRPr lang="en-US" sz="1400" dirty="0">
              <a:solidFill>
                <a:srgbClr val="FF0000"/>
              </a:solidFill>
              <a:latin typeface="Arial" panose="020B0604020202020204" pitchFamily="34" charset="0"/>
              <a:cs typeface="Arial" panose="020B0604020202020204" pitchFamily="34" charset="0"/>
            </a:endParaRPr>
          </a:p>
        </p:txBody>
      </p:sp>
      <p:pic>
        <p:nvPicPr>
          <p:cNvPr id="36" name="Picture 35">
            <a:extLst>
              <a:ext uri="{FF2B5EF4-FFF2-40B4-BE49-F238E27FC236}">
                <a16:creationId xmlns:a16="http://schemas.microsoft.com/office/drawing/2014/main" id="{B1215193-9509-B0D6-42E5-4333C4F3C286}"/>
              </a:ext>
            </a:extLst>
          </p:cNvPr>
          <p:cNvPicPr>
            <a:picLocks noChangeAspect="1"/>
          </p:cNvPicPr>
          <p:nvPr/>
        </p:nvPicPr>
        <p:blipFill>
          <a:blip r:embed="rId6"/>
          <a:stretch>
            <a:fillRect/>
          </a:stretch>
        </p:blipFill>
        <p:spPr>
          <a:xfrm>
            <a:off x="8288922" y="3165685"/>
            <a:ext cx="3645724" cy="2816596"/>
          </a:xfrm>
          <a:prstGeom prst="rect">
            <a:avLst/>
          </a:prstGeom>
        </p:spPr>
      </p:pic>
    </p:spTree>
    <p:extLst>
      <p:ext uri="{BB962C8B-B14F-4D97-AF65-F5344CB8AC3E}">
        <p14:creationId xmlns:p14="http://schemas.microsoft.com/office/powerpoint/2010/main" val="100671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1000"/>
                                        <p:tgtEl>
                                          <p:spTgt spid="20"/>
                                        </p:tgtEl>
                                      </p:cBhvr>
                                    </p:animEffect>
                                    <p:anim calcmode="lin" valueType="num">
                                      <p:cBhvr>
                                        <p:cTn id="39" dur="1000" fill="hold"/>
                                        <p:tgtEl>
                                          <p:spTgt spid="20"/>
                                        </p:tgtEl>
                                        <p:attrNameLst>
                                          <p:attrName>ppt_x</p:attrName>
                                        </p:attrNameLst>
                                      </p:cBhvr>
                                      <p:tavLst>
                                        <p:tav tm="0">
                                          <p:val>
                                            <p:strVal val="#ppt_x"/>
                                          </p:val>
                                        </p:tav>
                                        <p:tav tm="100000">
                                          <p:val>
                                            <p:strVal val="#ppt_x"/>
                                          </p:val>
                                        </p:tav>
                                      </p:tavLst>
                                    </p:anim>
                                    <p:anim calcmode="lin" valueType="num">
                                      <p:cBhvr>
                                        <p:cTn id="4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20" grpId="0" animBg="1"/>
      <p:bldP spid="21"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481A5-8CFE-3370-4C7A-0A9824687C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49CCF23-93A7-F934-081C-181473C6CCF9}"/>
              </a:ext>
            </a:extLst>
          </p:cNvPr>
          <p:cNvSpPr>
            <a:spLocks noGrp="1"/>
          </p:cNvSpPr>
          <p:nvPr>
            <p:ph type="title"/>
          </p:nvPr>
        </p:nvSpPr>
        <p:spPr/>
        <p:txBody>
          <a:bodyPr/>
          <a:lstStyle/>
          <a:p>
            <a:r>
              <a:rPr lang="en-US" sz="2400" dirty="0">
                <a:solidFill>
                  <a:schemeClr val="tx1"/>
                </a:solidFill>
                <a:latin typeface="Arial" panose="020B0604020202020204" pitchFamily="34" charset="0"/>
              </a:rPr>
              <a:t>NGUYÊN TẮC 4. LÀM VIỆC TRÊN CAO 2m</a:t>
            </a:r>
          </a:p>
        </p:txBody>
      </p:sp>
      <p:sp>
        <p:nvSpPr>
          <p:cNvPr id="2" name="Slide Number Placeholder 1">
            <a:extLst>
              <a:ext uri="{FF2B5EF4-FFF2-40B4-BE49-F238E27FC236}">
                <a16:creationId xmlns:a16="http://schemas.microsoft.com/office/drawing/2014/main" id="{CBBE04E0-BFC7-CAF9-221F-53D417D092FF}"/>
              </a:ext>
            </a:extLst>
          </p:cNvPr>
          <p:cNvSpPr>
            <a:spLocks noGrp="1"/>
          </p:cNvSpPr>
          <p:nvPr>
            <p:ph type="sldNum" sz="quarter" idx="12"/>
          </p:nvPr>
        </p:nvSpPr>
        <p:spPr/>
        <p:txBody>
          <a:bodyPr/>
          <a:lstStyle/>
          <a:p>
            <a:fld id="{5C3A981C-425F-444B-AC04-C30337AA613C}" type="slidenum">
              <a:rPr lang="en-US" smtClean="0"/>
              <a:t>11</a:t>
            </a:fld>
            <a:endParaRPr lang="en-US"/>
          </a:p>
        </p:txBody>
      </p:sp>
      <p:pic>
        <p:nvPicPr>
          <p:cNvPr id="3" name="Picture 2">
            <a:extLst>
              <a:ext uri="{FF2B5EF4-FFF2-40B4-BE49-F238E27FC236}">
                <a16:creationId xmlns:a16="http://schemas.microsoft.com/office/drawing/2014/main" id="{E681D71A-9546-ACD5-7B49-84BF3BAF7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73" y="967509"/>
            <a:ext cx="3941193" cy="562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row: Right 3">
            <a:extLst>
              <a:ext uri="{FF2B5EF4-FFF2-40B4-BE49-F238E27FC236}">
                <a16:creationId xmlns:a16="http://schemas.microsoft.com/office/drawing/2014/main" id="{03DA5CF2-285F-64B8-98D5-A89ED7A80FC5}"/>
              </a:ext>
            </a:extLst>
          </p:cNvPr>
          <p:cNvSpPr/>
          <p:nvPr/>
        </p:nvSpPr>
        <p:spPr>
          <a:xfrm>
            <a:off x="4509508" y="3269361"/>
            <a:ext cx="1257300" cy="585981"/>
          </a:xfrm>
          <a:prstGeom prst="right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B853725-EB47-5F09-8685-228AC0D41260}"/>
              </a:ext>
            </a:extLst>
          </p:cNvPr>
          <p:cNvSpPr/>
          <p:nvPr/>
        </p:nvSpPr>
        <p:spPr>
          <a:xfrm>
            <a:off x="446657" y="1185642"/>
            <a:ext cx="1074168" cy="5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402D450E-40F6-0370-004A-D2677910A1D1}"/>
              </a:ext>
            </a:extLst>
          </p:cNvPr>
          <p:cNvGraphicFramePr/>
          <p:nvPr>
            <p:extLst>
              <p:ext uri="{D42A27DB-BD31-4B8C-83A1-F6EECF244321}">
                <p14:modId xmlns:p14="http://schemas.microsoft.com/office/powerpoint/2010/main" val="2421335095"/>
              </p:ext>
            </p:extLst>
          </p:nvPr>
        </p:nvGraphicFramePr>
        <p:xfrm>
          <a:off x="5218524" y="1502588"/>
          <a:ext cx="7094463" cy="4695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4B669E61-2B38-02D2-1417-49D916537AF9}"/>
              </a:ext>
            </a:extLst>
          </p:cNvPr>
          <p:cNvPicPr>
            <a:picLocks noChangeAspect="1"/>
          </p:cNvPicPr>
          <p:nvPr/>
        </p:nvPicPr>
        <p:blipFill>
          <a:blip r:embed="rId8"/>
          <a:stretch>
            <a:fillRect/>
          </a:stretch>
        </p:blipFill>
        <p:spPr>
          <a:xfrm>
            <a:off x="8080380" y="1502587"/>
            <a:ext cx="1382651" cy="1340211"/>
          </a:xfrm>
          <a:prstGeom prst="flowChartConnector">
            <a:avLst/>
          </a:prstGeom>
        </p:spPr>
      </p:pic>
      <p:pic>
        <p:nvPicPr>
          <p:cNvPr id="11" name="Picture 2" descr="Image result for barricade tapes">
            <a:extLst>
              <a:ext uri="{FF2B5EF4-FFF2-40B4-BE49-F238E27FC236}">
                <a16:creationId xmlns:a16="http://schemas.microsoft.com/office/drawing/2014/main" id="{915D6F1F-6899-FCA6-EB92-8C601E1CF52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608" y="4852364"/>
            <a:ext cx="1382650" cy="134604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Job Safety Analysis | JSA JHA - Ứng dụng trên Google Play">
            <a:extLst>
              <a:ext uri="{FF2B5EF4-FFF2-40B4-BE49-F238E27FC236}">
                <a16:creationId xmlns:a16="http://schemas.microsoft.com/office/drawing/2014/main" id="{7A5F8794-1C99-18EA-1367-6DEE34DD334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3437" y="2796523"/>
            <a:ext cx="1338415" cy="133841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descr="A building with a green net&#10;&#10;AI-generated content may be incorrect.">
            <a:extLst>
              <a:ext uri="{FF2B5EF4-FFF2-40B4-BE49-F238E27FC236}">
                <a16:creationId xmlns:a16="http://schemas.microsoft.com/office/drawing/2014/main" id="{D0EF2254-A2FC-9B93-7408-5D73900155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0766" y="4852365"/>
            <a:ext cx="1338416" cy="1346049"/>
          </a:xfrm>
          <a:prstGeom prst="flowChartConnector">
            <a:avLst/>
          </a:prstGeom>
        </p:spPr>
      </p:pic>
      <p:pic>
        <p:nvPicPr>
          <p:cNvPr id="1028" name="Picture 4" descr="Honeywell Miller Full Body Safety Harness &amp; Twin Tails Energy Absorbing  Lanyard | Ansac Technology|SG">
            <a:extLst>
              <a:ext uri="{FF2B5EF4-FFF2-40B4-BE49-F238E27FC236}">
                <a16:creationId xmlns:a16="http://schemas.microsoft.com/office/drawing/2014/main" id="{2A1E5776-56F8-DB03-CBF0-30EF9B532C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5092" y="2780056"/>
            <a:ext cx="1354882" cy="13548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CE257DF-3E4F-8E28-8540-81CFE0196E07}"/>
              </a:ext>
            </a:extLst>
          </p:cNvPr>
          <p:cNvSpPr txBox="1"/>
          <p:nvPr/>
        </p:nvSpPr>
        <p:spPr>
          <a:xfrm>
            <a:off x="7543800" y="966942"/>
            <a:ext cx="2578608" cy="421086"/>
          </a:xfrm>
          <a:prstGeom prst="rect">
            <a:avLst/>
          </a:prstGeom>
          <a:noFill/>
        </p:spPr>
        <p:txBody>
          <a:bodyPr wrap="square" rtlCol="0">
            <a:noAutofit/>
          </a:bodyPr>
          <a:lstStyle/>
          <a:p>
            <a:pPr algn="ctr">
              <a:lnSpc>
                <a:spcPct val="90000"/>
              </a:lnSpc>
              <a:spcAft>
                <a:spcPts val="600"/>
              </a:spcAft>
              <a:buClr>
                <a:schemeClr val="accent2"/>
              </a:buClr>
            </a:pPr>
            <a:r>
              <a:rPr lang="en-US" b="1" i="1" dirty="0" err="1"/>
              <a:t>Giấy</a:t>
            </a:r>
            <a:r>
              <a:rPr lang="en-US" b="1" i="1" dirty="0"/>
              <a:t> </a:t>
            </a:r>
            <a:r>
              <a:rPr lang="en-US" b="1" i="1" dirty="0" err="1"/>
              <a:t>phép</a:t>
            </a:r>
            <a:r>
              <a:rPr lang="en-US" b="1" i="1" dirty="0"/>
              <a:t> </a:t>
            </a:r>
            <a:r>
              <a:rPr lang="en-US" b="1" i="1" dirty="0" err="1"/>
              <a:t>làm</a:t>
            </a:r>
            <a:r>
              <a:rPr lang="en-US" b="1" i="1" dirty="0"/>
              <a:t> </a:t>
            </a:r>
            <a:r>
              <a:rPr lang="en-US" b="1" i="1" dirty="0" err="1"/>
              <a:t>việc</a:t>
            </a:r>
            <a:endParaRPr lang="en-US" b="1" i="1" dirty="0"/>
          </a:p>
        </p:txBody>
      </p:sp>
      <p:sp>
        <p:nvSpPr>
          <p:cNvPr id="16" name="TextBox 15">
            <a:extLst>
              <a:ext uri="{FF2B5EF4-FFF2-40B4-BE49-F238E27FC236}">
                <a16:creationId xmlns:a16="http://schemas.microsoft.com/office/drawing/2014/main" id="{BA2F33A9-5496-1DA6-9BCB-A6E3BD0FB606}"/>
              </a:ext>
            </a:extLst>
          </p:cNvPr>
          <p:cNvSpPr txBox="1"/>
          <p:nvPr/>
        </p:nvSpPr>
        <p:spPr>
          <a:xfrm>
            <a:off x="9551524" y="2260878"/>
            <a:ext cx="2003468" cy="315852"/>
          </a:xfrm>
          <a:prstGeom prst="rect">
            <a:avLst/>
          </a:prstGeom>
          <a:noFill/>
        </p:spPr>
        <p:txBody>
          <a:bodyPr wrap="square" rtlCol="0">
            <a:noAutofit/>
          </a:bodyPr>
          <a:lstStyle/>
          <a:p>
            <a:pPr algn="ctr">
              <a:lnSpc>
                <a:spcPct val="90000"/>
              </a:lnSpc>
              <a:spcAft>
                <a:spcPts val="600"/>
              </a:spcAft>
              <a:buClr>
                <a:schemeClr val="accent2"/>
              </a:buClr>
            </a:pPr>
            <a:r>
              <a:rPr lang="en-US" b="1" i="1"/>
              <a:t>Phân tích an toàn (JSA)</a:t>
            </a:r>
            <a:endParaRPr lang="en-US" b="1" i="1" err="1"/>
          </a:p>
        </p:txBody>
      </p:sp>
      <p:sp>
        <p:nvSpPr>
          <p:cNvPr id="17" name="TextBox 16">
            <a:extLst>
              <a:ext uri="{FF2B5EF4-FFF2-40B4-BE49-F238E27FC236}">
                <a16:creationId xmlns:a16="http://schemas.microsoft.com/office/drawing/2014/main" id="{CB01D152-5BD6-930F-3A08-11C4318C883C}"/>
              </a:ext>
            </a:extLst>
          </p:cNvPr>
          <p:cNvSpPr txBox="1"/>
          <p:nvPr/>
        </p:nvSpPr>
        <p:spPr>
          <a:xfrm>
            <a:off x="5666506" y="2349645"/>
            <a:ext cx="2003468" cy="315852"/>
          </a:xfrm>
          <a:prstGeom prst="rect">
            <a:avLst/>
          </a:prstGeom>
          <a:noFill/>
        </p:spPr>
        <p:txBody>
          <a:bodyPr wrap="square" rtlCol="0">
            <a:noAutofit/>
          </a:bodyPr>
          <a:lstStyle/>
          <a:p>
            <a:pPr algn="ctr">
              <a:lnSpc>
                <a:spcPct val="90000"/>
              </a:lnSpc>
              <a:spcAft>
                <a:spcPts val="600"/>
              </a:spcAft>
              <a:buClr>
                <a:schemeClr val="accent2"/>
              </a:buClr>
            </a:pPr>
            <a:r>
              <a:rPr lang="en-US" b="1" i="1"/>
              <a:t>PPE – Dây an toàn</a:t>
            </a:r>
            <a:endParaRPr lang="en-US" b="1" i="1" err="1"/>
          </a:p>
        </p:txBody>
      </p:sp>
      <p:sp>
        <p:nvSpPr>
          <p:cNvPr id="18" name="TextBox 17">
            <a:extLst>
              <a:ext uri="{FF2B5EF4-FFF2-40B4-BE49-F238E27FC236}">
                <a16:creationId xmlns:a16="http://schemas.microsoft.com/office/drawing/2014/main" id="{70DF0D36-3E4A-0392-661E-1356E9028B94}"/>
              </a:ext>
            </a:extLst>
          </p:cNvPr>
          <p:cNvSpPr txBox="1"/>
          <p:nvPr/>
        </p:nvSpPr>
        <p:spPr>
          <a:xfrm>
            <a:off x="5933091" y="5283713"/>
            <a:ext cx="1118027" cy="315852"/>
          </a:xfrm>
          <a:prstGeom prst="rect">
            <a:avLst/>
          </a:prstGeom>
          <a:noFill/>
        </p:spPr>
        <p:txBody>
          <a:bodyPr wrap="square" rtlCol="0">
            <a:noAutofit/>
          </a:bodyPr>
          <a:lstStyle/>
          <a:p>
            <a:pPr algn="ctr">
              <a:lnSpc>
                <a:spcPct val="90000"/>
              </a:lnSpc>
              <a:spcAft>
                <a:spcPts val="600"/>
              </a:spcAft>
              <a:buClr>
                <a:schemeClr val="accent2"/>
              </a:buClr>
            </a:pPr>
            <a:r>
              <a:rPr lang="en-US" b="1" i="1"/>
              <a:t>Giải pháp kỹ thuật</a:t>
            </a:r>
            <a:endParaRPr lang="en-US" b="1" i="1" err="1"/>
          </a:p>
        </p:txBody>
      </p:sp>
      <p:sp>
        <p:nvSpPr>
          <p:cNvPr id="19" name="TextBox 18">
            <a:extLst>
              <a:ext uri="{FF2B5EF4-FFF2-40B4-BE49-F238E27FC236}">
                <a16:creationId xmlns:a16="http://schemas.microsoft.com/office/drawing/2014/main" id="{3773B8C3-D94C-B3ED-9CAF-8A2F76584E96}"/>
              </a:ext>
            </a:extLst>
          </p:cNvPr>
          <p:cNvSpPr txBox="1"/>
          <p:nvPr/>
        </p:nvSpPr>
        <p:spPr>
          <a:xfrm>
            <a:off x="10436965" y="5283563"/>
            <a:ext cx="1118027" cy="315852"/>
          </a:xfrm>
          <a:prstGeom prst="rect">
            <a:avLst/>
          </a:prstGeom>
          <a:noFill/>
        </p:spPr>
        <p:txBody>
          <a:bodyPr wrap="square" rtlCol="0">
            <a:noAutofit/>
          </a:bodyPr>
          <a:lstStyle/>
          <a:p>
            <a:pPr algn="ctr">
              <a:lnSpc>
                <a:spcPct val="90000"/>
              </a:lnSpc>
              <a:spcAft>
                <a:spcPts val="600"/>
              </a:spcAft>
              <a:buClr>
                <a:schemeClr val="accent2"/>
              </a:buClr>
            </a:pPr>
            <a:r>
              <a:rPr lang="en-US" b="1" i="1"/>
              <a:t>Cách ly khu vực</a:t>
            </a:r>
            <a:endParaRPr lang="en-US" b="1" i="1" err="1"/>
          </a:p>
        </p:txBody>
      </p:sp>
    </p:spTree>
    <p:extLst>
      <p:ext uri="{BB962C8B-B14F-4D97-AF65-F5344CB8AC3E}">
        <p14:creationId xmlns:p14="http://schemas.microsoft.com/office/powerpoint/2010/main" val="2201194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5. CÁCH LY NGUỒN NĂNG LƯỢNG</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12</a:t>
            </a:fld>
            <a:endParaRPr lang="en-US"/>
          </a:p>
        </p:txBody>
      </p:sp>
      <p:pic>
        <p:nvPicPr>
          <p:cNvPr id="53" name="Picture 52">
            <a:extLst>
              <a:ext uri="{FF2B5EF4-FFF2-40B4-BE49-F238E27FC236}">
                <a16:creationId xmlns:a16="http://schemas.microsoft.com/office/drawing/2014/main" id="{13F24630-B1FA-22DF-9BB1-B8795300C2A5}"/>
              </a:ext>
            </a:extLst>
          </p:cNvPr>
          <p:cNvPicPr>
            <a:picLocks noChangeAspect="1"/>
          </p:cNvPicPr>
          <p:nvPr/>
        </p:nvPicPr>
        <p:blipFill>
          <a:blip r:embed="rId2"/>
          <a:stretch>
            <a:fillRect/>
          </a:stretch>
        </p:blipFill>
        <p:spPr>
          <a:xfrm>
            <a:off x="345058" y="906602"/>
            <a:ext cx="6503417" cy="3929601"/>
          </a:xfrm>
          <a:prstGeom prst="rect">
            <a:avLst/>
          </a:prstGeom>
        </p:spPr>
      </p:pic>
      <p:pic>
        <p:nvPicPr>
          <p:cNvPr id="2052" name="Picture 4" descr="Chuyên gia công đường ống xăng dầu chất lượng và uy tín - Hàn Xuyên Việt">
            <a:extLst>
              <a:ext uri="{FF2B5EF4-FFF2-40B4-BE49-F238E27FC236}">
                <a16:creationId xmlns:a16="http://schemas.microsoft.com/office/drawing/2014/main" id="{A7F62991-8C37-DFF5-D120-5A6118400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332" y="5673858"/>
            <a:ext cx="1071856" cy="109127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4" name="Picture 6" descr="Bảo ôn dạng ống bọc bạc rạch sẵn – Microflex">
            <a:extLst>
              <a:ext uri="{FF2B5EF4-FFF2-40B4-BE49-F238E27FC236}">
                <a16:creationId xmlns:a16="http://schemas.microsoft.com/office/drawing/2014/main" id="{20FFEE8D-6F5B-C582-73D7-171527895A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158" y="5673858"/>
            <a:ext cx="1105896" cy="1097642"/>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6" name="Picture 8" descr="Just a moment...">
            <a:extLst>
              <a:ext uri="{FF2B5EF4-FFF2-40B4-BE49-F238E27FC236}">
                <a16:creationId xmlns:a16="http://schemas.microsoft.com/office/drawing/2014/main" id="{BD80C490-E662-5CB6-2AFB-CE90C61FB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8024" y="5661364"/>
            <a:ext cx="1071856" cy="1104554"/>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5" name="Picture 54">
            <a:extLst>
              <a:ext uri="{FF2B5EF4-FFF2-40B4-BE49-F238E27FC236}">
                <a16:creationId xmlns:a16="http://schemas.microsoft.com/office/drawing/2014/main" id="{8373E556-F8E5-7D00-9EAA-272160899A50}"/>
              </a:ext>
            </a:extLst>
          </p:cNvPr>
          <p:cNvPicPr>
            <a:picLocks noChangeAspect="1"/>
          </p:cNvPicPr>
          <p:nvPr/>
        </p:nvPicPr>
        <p:blipFill>
          <a:blip r:embed="rId6"/>
          <a:stretch>
            <a:fillRect/>
          </a:stretch>
        </p:blipFill>
        <p:spPr>
          <a:xfrm>
            <a:off x="632022" y="5662706"/>
            <a:ext cx="1105896" cy="1105896"/>
          </a:xfrm>
          <a:prstGeom prst="flowChartConnector">
            <a:avLst/>
          </a:prstGeom>
        </p:spPr>
      </p:pic>
      <p:sp>
        <p:nvSpPr>
          <p:cNvPr id="56" name="Arrow: Down 55">
            <a:extLst>
              <a:ext uri="{FF2B5EF4-FFF2-40B4-BE49-F238E27FC236}">
                <a16:creationId xmlns:a16="http://schemas.microsoft.com/office/drawing/2014/main" id="{75664D1D-230E-5E8C-1C15-D910DF4E6F26}"/>
              </a:ext>
            </a:extLst>
          </p:cNvPr>
          <p:cNvSpPr/>
          <p:nvPr/>
        </p:nvSpPr>
        <p:spPr>
          <a:xfrm>
            <a:off x="345057" y="4836203"/>
            <a:ext cx="6503418" cy="483080"/>
          </a:xfrm>
          <a:prstGeom prst="down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363343FD-4400-DF5F-C425-64896072D97D}"/>
              </a:ext>
            </a:extLst>
          </p:cNvPr>
          <p:cNvSpPr txBox="1"/>
          <p:nvPr/>
        </p:nvSpPr>
        <p:spPr>
          <a:xfrm>
            <a:off x="494407" y="5347448"/>
            <a:ext cx="1381125" cy="142875"/>
          </a:xfrm>
          <a:prstGeom prst="rect">
            <a:avLst/>
          </a:prstGeom>
          <a:noFill/>
        </p:spPr>
        <p:txBody>
          <a:bodyPr wrap="square" rtlCol="0">
            <a:noAutofit/>
          </a:bodyPr>
          <a:lstStyle/>
          <a:p>
            <a:pPr algn="ctr">
              <a:lnSpc>
                <a:spcPct val="90000"/>
              </a:lnSpc>
              <a:spcAft>
                <a:spcPts val="600"/>
              </a:spcAft>
              <a:buClr>
                <a:schemeClr val="accent2"/>
              </a:buClr>
            </a:pPr>
            <a:r>
              <a:rPr lang="en-US" sz="1400" b="1"/>
              <a:t>Điện</a:t>
            </a:r>
            <a:endParaRPr lang="en-US" sz="1400" b="1" err="1"/>
          </a:p>
        </p:txBody>
      </p:sp>
      <p:sp>
        <p:nvSpPr>
          <p:cNvPr id="58" name="TextBox 57">
            <a:extLst>
              <a:ext uri="{FF2B5EF4-FFF2-40B4-BE49-F238E27FC236}">
                <a16:creationId xmlns:a16="http://schemas.microsoft.com/office/drawing/2014/main" id="{5225D879-3D20-3204-43E0-B17D9BECE856}"/>
              </a:ext>
            </a:extLst>
          </p:cNvPr>
          <p:cNvSpPr txBox="1"/>
          <p:nvPr/>
        </p:nvSpPr>
        <p:spPr>
          <a:xfrm>
            <a:off x="2169697" y="5351371"/>
            <a:ext cx="1381125" cy="142875"/>
          </a:xfrm>
          <a:prstGeom prst="rect">
            <a:avLst/>
          </a:prstGeom>
          <a:noFill/>
        </p:spPr>
        <p:txBody>
          <a:bodyPr wrap="square" rtlCol="0">
            <a:noAutofit/>
          </a:bodyPr>
          <a:lstStyle/>
          <a:p>
            <a:pPr algn="ctr">
              <a:lnSpc>
                <a:spcPct val="90000"/>
              </a:lnSpc>
              <a:spcAft>
                <a:spcPts val="600"/>
              </a:spcAft>
              <a:buClr>
                <a:schemeClr val="accent2"/>
              </a:buClr>
            </a:pPr>
            <a:r>
              <a:rPr lang="en-US" sz="1400" b="1"/>
              <a:t>Môi chất</a:t>
            </a:r>
            <a:endParaRPr lang="en-US" sz="1400" b="1" err="1"/>
          </a:p>
        </p:txBody>
      </p:sp>
      <p:sp>
        <p:nvSpPr>
          <p:cNvPr id="59" name="TextBox 58">
            <a:extLst>
              <a:ext uri="{FF2B5EF4-FFF2-40B4-BE49-F238E27FC236}">
                <a16:creationId xmlns:a16="http://schemas.microsoft.com/office/drawing/2014/main" id="{8A059F1F-E10E-E33A-7ACB-72274D2FF3C8}"/>
              </a:ext>
            </a:extLst>
          </p:cNvPr>
          <p:cNvSpPr txBox="1"/>
          <p:nvPr/>
        </p:nvSpPr>
        <p:spPr>
          <a:xfrm>
            <a:off x="3881543" y="5347448"/>
            <a:ext cx="1381125" cy="142875"/>
          </a:xfrm>
          <a:prstGeom prst="rect">
            <a:avLst/>
          </a:prstGeom>
          <a:noFill/>
        </p:spPr>
        <p:txBody>
          <a:bodyPr wrap="square" rtlCol="0">
            <a:noAutofit/>
          </a:bodyPr>
          <a:lstStyle/>
          <a:p>
            <a:pPr algn="ctr">
              <a:lnSpc>
                <a:spcPct val="90000"/>
              </a:lnSpc>
              <a:spcAft>
                <a:spcPts val="600"/>
              </a:spcAft>
              <a:buClr>
                <a:schemeClr val="accent2"/>
              </a:buClr>
            </a:pPr>
            <a:r>
              <a:rPr lang="en-US" sz="1400" b="1"/>
              <a:t>Hơi nóng</a:t>
            </a:r>
            <a:endParaRPr lang="en-US" sz="1400" b="1" err="1"/>
          </a:p>
        </p:txBody>
      </p:sp>
      <p:sp>
        <p:nvSpPr>
          <p:cNvPr id="60" name="TextBox 59">
            <a:extLst>
              <a:ext uri="{FF2B5EF4-FFF2-40B4-BE49-F238E27FC236}">
                <a16:creationId xmlns:a16="http://schemas.microsoft.com/office/drawing/2014/main" id="{B1937F8D-0274-2E0B-B037-6CF59CBD3C32}"/>
              </a:ext>
            </a:extLst>
          </p:cNvPr>
          <p:cNvSpPr txBox="1"/>
          <p:nvPr/>
        </p:nvSpPr>
        <p:spPr>
          <a:xfrm>
            <a:off x="5593389" y="5347448"/>
            <a:ext cx="1381125" cy="142875"/>
          </a:xfrm>
          <a:prstGeom prst="rect">
            <a:avLst/>
          </a:prstGeom>
          <a:noFill/>
        </p:spPr>
        <p:txBody>
          <a:bodyPr wrap="square" rtlCol="0">
            <a:noAutofit/>
          </a:bodyPr>
          <a:lstStyle/>
          <a:p>
            <a:pPr algn="ctr">
              <a:lnSpc>
                <a:spcPct val="90000"/>
              </a:lnSpc>
              <a:spcAft>
                <a:spcPts val="600"/>
              </a:spcAft>
              <a:buClr>
                <a:schemeClr val="accent2"/>
              </a:buClr>
            </a:pPr>
            <a:r>
              <a:rPr lang="en-US" sz="1400" b="1"/>
              <a:t>Khí nén</a:t>
            </a:r>
            <a:endParaRPr lang="en-US" sz="1400" b="1" err="1"/>
          </a:p>
        </p:txBody>
      </p:sp>
      <p:pic>
        <p:nvPicPr>
          <p:cNvPr id="2060" name="Picture 12" descr="Lockout/Tagout Explained | Reliable Plant">
            <a:extLst>
              <a:ext uri="{FF2B5EF4-FFF2-40B4-BE49-F238E27FC236}">
                <a16:creationId xmlns:a16="http://schemas.microsoft.com/office/drawing/2014/main" id="{47AA27AA-3425-288D-E0D8-D6644F844E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869" y="991350"/>
            <a:ext cx="2041004" cy="5648533"/>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EEE39707-3EE4-0DFF-D0FD-BC291DD8DD29}"/>
              </a:ext>
            </a:extLst>
          </p:cNvPr>
          <p:cNvSpPr txBox="1"/>
          <p:nvPr/>
        </p:nvSpPr>
        <p:spPr>
          <a:xfrm>
            <a:off x="9054288" y="991351"/>
            <a:ext cx="2643305" cy="5648533"/>
          </a:xfrm>
          <a:prstGeom prst="rect">
            <a:avLst/>
          </a:prstGeom>
          <a:ln w="57150">
            <a:solidFill>
              <a:srgbClr val="FF0000"/>
            </a:solidFill>
            <a:prstDash val="dash"/>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just">
              <a:lnSpc>
                <a:spcPct val="80000"/>
              </a:lnSpc>
              <a:spcBef>
                <a:spcPts val="600"/>
              </a:spcBef>
              <a:spcAft>
                <a:spcPts val="600"/>
              </a:spcAft>
            </a:pPr>
            <a:r>
              <a:rPr lang="en-US" altLang="en-US" b="1" dirty="0">
                <a:solidFill>
                  <a:srgbClr val="FF0000"/>
                </a:solidFill>
                <a:latin typeface="Arial"/>
                <a:cs typeface="Arial"/>
              </a:rPr>
              <a:t>Nguyên </a:t>
            </a:r>
            <a:r>
              <a:rPr lang="en-US" altLang="en-US" b="1" dirty="0" err="1">
                <a:solidFill>
                  <a:srgbClr val="FF0000"/>
                </a:solidFill>
                <a:latin typeface="Arial"/>
                <a:cs typeface="Arial"/>
              </a:rPr>
              <a:t>tắc</a:t>
            </a:r>
            <a:r>
              <a:rPr lang="en-US" altLang="en-US" b="1" dirty="0">
                <a:solidFill>
                  <a:srgbClr val="FF0000"/>
                </a:solidFill>
                <a:latin typeface="Arial"/>
                <a:cs typeface="Arial"/>
              </a:rPr>
              <a:t> </a:t>
            </a:r>
            <a:r>
              <a:rPr lang="en-US" altLang="en-US" b="1" dirty="0" err="1">
                <a:solidFill>
                  <a:srgbClr val="FF0000"/>
                </a:solidFill>
                <a:latin typeface="Arial"/>
                <a:cs typeface="Arial"/>
              </a:rPr>
              <a:t>cách</a:t>
            </a:r>
            <a:r>
              <a:rPr lang="en-US" altLang="en-US" b="1" dirty="0">
                <a:solidFill>
                  <a:srgbClr val="FF0000"/>
                </a:solidFill>
                <a:latin typeface="Arial"/>
                <a:cs typeface="Arial"/>
              </a:rPr>
              <a:t> </a:t>
            </a:r>
            <a:r>
              <a:rPr lang="en-US" altLang="en-US" b="1" dirty="0" err="1">
                <a:solidFill>
                  <a:srgbClr val="FF0000"/>
                </a:solidFill>
                <a:latin typeface="Arial"/>
                <a:cs typeface="Arial"/>
              </a:rPr>
              <a:t>ly</a:t>
            </a:r>
            <a:r>
              <a:rPr lang="en-US" altLang="en-US" b="1" dirty="0">
                <a:solidFill>
                  <a:srgbClr val="FF0000"/>
                </a:solidFill>
                <a:latin typeface="Arial"/>
                <a:cs typeface="Arial"/>
              </a:rPr>
              <a:t>:</a:t>
            </a:r>
          </a:p>
          <a:p>
            <a:pPr marL="342900" indent="-342900" algn="just">
              <a:lnSpc>
                <a:spcPct val="80000"/>
              </a:lnSpc>
              <a:spcBef>
                <a:spcPts val="600"/>
              </a:spcBef>
              <a:spcAft>
                <a:spcPts val="600"/>
              </a:spcAft>
              <a:buFont typeface="Wingdings" panose="05000000000000000000" pitchFamily="2" charset="2"/>
              <a:buChar char="ü"/>
            </a:pPr>
            <a:r>
              <a:rPr lang="en-US" altLang="en-US" b="1" dirty="0" err="1">
                <a:solidFill>
                  <a:srgbClr val="FF0000"/>
                </a:solidFill>
                <a:latin typeface="Arial"/>
                <a:cs typeface="Arial"/>
              </a:rPr>
              <a:t>Khóa</a:t>
            </a:r>
            <a:r>
              <a:rPr lang="en-US" altLang="en-US" dirty="0">
                <a:latin typeface="Arial"/>
                <a:cs typeface="Arial"/>
              </a:rPr>
              <a:t> </a:t>
            </a:r>
            <a:r>
              <a:rPr lang="en-US" altLang="en-US" dirty="0" err="1">
                <a:latin typeface="Arial"/>
                <a:cs typeface="Arial"/>
              </a:rPr>
              <a:t>cách</a:t>
            </a:r>
            <a:r>
              <a:rPr lang="en-US" altLang="en-US" dirty="0">
                <a:latin typeface="Arial"/>
                <a:cs typeface="Arial"/>
              </a:rPr>
              <a:t> </a:t>
            </a:r>
            <a:r>
              <a:rPr lang="en-US" altLang="en-US" dirty="0" err="1">
                <a:latin typeface="Arial"/>
                <a:cs typeface="Arial"/>
              </a:rPr>
              <a:t>ly</a:t>
            </a:r>
            <a:r>
              <a:rPr lang="en-US" altLang="en-US" dirty="0">
                <a:latin typeface="Arial"/>
                <a:cs typeface="Arial"/>
              </a:rPr>
              <a:t>, </a:t>
            </a:r>
            <a:r>
              <a:rPr lang="en-US" altLang="en-US" b="1" dirty="0" err="1">
                <a:solidFill>
                  <a:srgbClr val="FF0000"/>
                </a:solidFill>
                <a:latin typeface="Arial"/>
                <a:cs typeface="Arial"/>
              </a:rPr>
              <a:t>treo</a:t>
            </a:r>
            <a:r>
              <a:rPr lang="en-US" altLang="en-US" b="1" dirty="0">
                <a:solidFill>
                  <a:srgbClr val="FF0000"/>
                </a:solidFill>
                <a:latin typeface="Arial"/>
                <a:cs typeface="Arial"/>
              </a:rPr>
              <a:t> </a:t>
            </a:r>
            <a:r>
              <a:rPr lang="en-US" altLang="en-US" b="1" dirty="0" err="1">
                <a:solidFill>
                  <a:srgbClr val="FF0000"/>
                </a:solidFill>
                <a:latin typeface="Arial"/>
                <a:cs typeface="Arial"/>
              </a:rPr>
              <a:t>thẻ</a:t>
            </a:r>
            <a:r>
              <a:rPr lang="en-US" altLang="en-US" b="1" dirty="0">
                <a:solidFill>
                  <a:srgbClr val="FF0000"/>
                </a:solidFill>
                <a:latin typeface="Arial"/>
                <a:cs typeface="Arial"/>
              </a:rPr>
              <a:t> </a:t>
            </a:r>
            <a:r>
              <a:rPr lang="en-US" altLang="en-US" dirty="0" err="1">
                <a:latin typeface="Arial"/>
                <a:cs typeface="Arial"/>
              </a:rPr>
              <a:t>và</a:t>
            </a:r>
            <a:r>
              <a:rPr lang="en-US" altLang="en-US" dirty="0">
                <a:latin typeface="Arial"/>
                <a:cs typeface="Arial"/>
              </a:rPr>
              <a:t> </a:t>
            </a:r>
            <a:r>
              <a:rPr lang="en-US" altLang="en-US" b="1" dirty="0" err="1">
                <a:solidFill>
                  <a:srgbClr val="FF0000"/>
                </a:solidFill>
                <a:latin typeface="Arial"/>
                <a:cs typeface="Arial"/>
              </a:rPr>
              <a:t>kiểm</a:t>
            </a:r>
            <a:r>
              <a:rPr lang="en-US" altLang="en-US" b="1" dirty="0">
                <a:solidFill>
                  <a:srgbClr val="FF0000"/>
                </a:solidFill>
                <a:latin typeface="Arial"/>
                <a:cs typeface="Arial"/>
              </a:rPr>
              <a:t> </a:t>
            </a:r>
            <a:r>
              <a:rPr lang="en-US" altLang="en-US" b="1" dirty="0" err="1">
                <a:solidFill>
                  <a:srgbClr val="FF0000"/>
                </a:solidFill>
                <a:latin typeface="Arial"/>
                <a:cs typeface="Arial"/>
              </a:rPr>
              <a:t>tra</a:t>
            </a:r>
            <a:r>
              <a:rPr lang="en-US" altLang="en-US" dirty="0">
                <a:latin typeface="Arial"/>
                <a:cs typeface="Arial"/>
              </a:rPr>
              <a:t> </a:t>
            </a:r>
            <a:r>
              <a:rPr lang="en-US" altLang="en-US" dirty="0" err="1">
                <a:latin typeface="Arial"/>
                <a:cs typeface="Arial"/>
              </a:rPr>
              <a:t>sự</a:t>
            </a:r>
            <a:r>
              <a:rPr lang="en-US" altLang="en-US" dirty="0">
                <a:latin typeface="Arial"/>
                <a:cs typeface="Arial"/>
              </a:rPr>
              <a:t> </a:t>
            </a:r>
            <a:r>
              <a:rPr lang="en-US" altLang="en-US" dirty="0" err="1">
                <a:latin typeface="Arial"/>
                <a:cs typeface="Arial"/>
              </a:rPr>
              <a:t>cách</a:t>
            </a:r>
            <a:r>
              <a:rPr lang="en-US" altLang="en-US" dirty="0">
                <a:latin typeface="Arial"/>
                <a:cs typeface="Arial"/>
              </a:rPr>
              <a:t> </a:t>
            </a:r>
            <a:r>
              <a:rPr lang="en-US" altLang="en-US" dirty="0" err="1">
                <a:latin typeface="Arial"/>
                <a:cs typeface="Arial"/>
              </a:rPr>
              <a:t>ly</a:t>
            </a:r>
            <a:r>
              <a:rPr lang="en-US" altLang="en-US" dirty="0">
                <a:latin typeface="Arial"/>
                <a:cs typeface="Arial"/>
              </a:rPr>
              <a:t> </a:t>
            </a:r>
          </a:p>
          <a:p>
            <a:pPr marL="342900" indent="-342900" algn="just">
              <a:lnSpc>
                <a:spcPct val="80000"/>
              </a:lnSpc>
              <a:spcBef>
                <a:spcPts val="600"/>
              </a:spcBef>
              <a:spcAft>
                <a:spcPts val="600"/>
              </a:spcAft>
              <a:buFont typeface="Wingdings" panose="05000000000000000000" pitchFamily="2" charset="2"/>
              <a:buChar char="ü"/>
            </a:pPr>
            <a:r>
              <a:rPr lang="en-US" altLang="en-US" b="1" dirty="0">
                <a:solidFill>
                  <a:srgbClr val="FF0000"/>
                </a:solidFill>
                <a:latin typeface="Arial"/>
                <a:cs typeface="Arial"/>
              </a:rPr>
              <a:t>Treo </a:t>
            </a:r>
            <a:r>
              <a:rPr lang="en-US" altLang="en-US" b="1" dirty="0" err="1">
                <a:solidFill>
                  <a:srgbClr val="FF0000"/>
                </a:solidFill>
                <a:latin typeface="Arial"/>
                <a:cs typeface="Arial"/>
              </a:rPr>
              <a:t>thẻ</a:t>
            </a:r>
            <a:r>
              <a:rPr lang="en-US" altLang="en-US" b="1" dirty="0">
                <a:solidFill>
                  <a:srgbClr val="FF0000"/>
                </a:solidFill>
                <a:latin typeface="Arial"/>
                <a:cs typeface="Arial"/>
              </a:rPr>
              <a:t> </a:t>
            </a:r>
            <a:r>
              <a:rPr lang="vi-VN" altLang="en-US" dirty="0">
                <a:latin typeface="Arial"/>
                <a:cs typeface="Arial"/>
              </a:rPr>
              <a:t>tại điểm cách ly với </a:t>
            </a:r>
            <a:r>
              <a:rPr lang="vi-VN" altLang="en-US" b="1" dirty="0">
                <a:solidFill>
                  <a:srgbClr val="FF0000"/>
                </a:solidFill>
                <a:latin typeface="Arial"/>
                <a:cs typeface="Arial"/>
              </a:rPr>
              <a:t>đầy đủ thông tin</a:t>
            </a:r>
            <a:r>
              <a:rPr lang="en-US" altLang="en-US" dirty="0">
                <a:latin typeface="Arial"/>
                <a:cs typeface="Arial"/>
              </a:rPr>
              <a:t>.</a:t>
            </a:r>
          </a:p>
          <a:p>
            <a:pPr marL="342900" indent="-342900" algn="just">
              <a:lnSpc>
                <a:spcPct val="80000"/>
              </a:lnSpc>
              <a:spcBef>
                <a:spcPts val="600"/>
              </a:spcBef>
              <a:spcAft>
                <a:spcPts val="600"/>
              </a:spcAft>
              <a:buFont typeface="Wingdings" panose="05000000000000000000" pitchFamily="2" charset="2"/>
              <a:buChar char="ü"/>
            </a:pPr>
            <a:r>
              <a:rPr lang="en-US" altLang="en-US" b="1" dirty="0">
                <a:solidFill>
                  <a:srgbClr val="FF0000"/>
                </a:solidFill>
                <a:latin typeface="Arial"/>
                <a:cs typeface="Arial"/>
              </a:rPr>
              <a:t>01</a:t>
            </a:r>
            <a:r>
              <a:rPr lang="en-US" altLang="en-US" dirty="0">
                <a:solidFill>
                  <a:schemeClr val="tx1"/>
                </a:solidFill>
                <a:latin typeface="Arial"/>
                <a:cs typeface="Arial"/>
              </a:rPr>
              <a:t> ổ </a:t>
            </a:r>
            <a:r>
              <a:rPr lang="en-US" altLang="en-US" dirty="0" err="1">
                <a:solidFill>
                  <a:schemeClr val="tx1"/>
                </a:solidFill>
                <a:latin typeface="Arial"/>
                <a:cs typeface="Arial"/>
              </a:rPr>
              <a:t>khóa</a:t>
            </a:r>
            <a:r>
              <a:rPr lang="en-US" altLang="en-US" dirty="0">
                <a:solidFill>
                  <a:schemeClr val="tx1"/>
                </a:solidFill>
                <a:latin typeface="Arial"/>
                <a:cs typeface="Arial"/>
              </a:rPr>
              <a:t> </a:t>
            </a:r>
            <a:r>
              <a:rPr lang="en-US" altLang="en-US" dirty="0" err="1">
                <a:solidFill>
                  <a:schemeClr val="tx1"/>
                </a:solidFill>
                <a:latin typeface="Arial"/>
                <a:cs typeface="Arial"/>
              </a:rPr>
              <a:t>cách</a:t>
            </a:r>
            <a:r>
              <a:rPr lang="en-US" altLang="en-US" dirty="0">
                <a:solidFill>
                  <a:schemeClr val="tx1"/>
                </a:solidFill>
                <a:latin typeface="Arial"/>
                <a:cs typeface="Arial"/>
              </a:rPr>
              <a:t> </a:t>
            </a:r>
            <a:r>
              <a:rPr lang="en-US" altLang="en-US" dirty="0" err="1">
                <a:solidFill>
                  <a:schemeClr val="tx1"/>
                </a:solidFill>
                <a:latin typeface="Arial"/>
                <a:cs typeface="Arial"/>
              </a:rPr>
              <a:t>ly</a:t>
            </a:r>
            <a:r>
              <a:rPr lang="en-US" altLang="en-US" dirty="0">
                <a:solidFill>
                  <a:schemeClr val="tx1"/>
                </a:solidFill>
                <a:latin typeface="Arial"/>
                <a:cs typeface="Arial"/>
              </a:rPr>
              <a:t> </a:t>
            </a:r>
            <a:r>
              <a:rPr lang="en-US" altLang="en-US" dirty="0" err="1">
                <a:solidFill>
                  <a:schemeClr val="tx1"/>
                </a:solidFill>
                <a:latin typeface="Arial"/>
                <a:cs typeface="Arial"/>
              </a:rPr>
              <a:t>có</a:t>
            </a:r>
            <a:r>
              <a:rPr lang="en-US" altLang="en-US" dirty="0">
                <a:solidFill>
                  <a:schemeClr val="tx1"/>
                </a:solidFill>
                <a:latin typeface="Arial"/>
                <a:cs typeface="Arial"/>
              </a:rPr>
              <a:t> </a:t>
            </a:r>
            <a:r>
              <a:rPr lang="en-US" altLang="en-US" b="1" dirty="0">
                <a:solidFill>
                  <a:srgbClr val="FF0000"/>
                </a:solidFill>
                <a:latin typeface="Arial"/>
                <a:cs typeface="Arial"/>
              </a:rPr>
              <a:t>01</a:t>
            </a:r>
            <a:r>
              <a:rPr lang="en-US" altLang="en-US" dirty="0">
                <a:solidFill>
                  <a:schemeClr val="tx1"/>
                </a:solidFill>
                <a:latin typeface="Arial"/>
                <a:cs typeface="Arial"/>
              </a:rPr>
              <a:t> </a:t>
            </a:r>
            <a:r>
              <a:rPr lang="en-US" altLang="en-US" dirty="0" err="1">
                <a:solidFill>
                  <a:schemeClr val="tx1"/>
                </a:solidFill>
                <a:latin typeface="Arial"/>
                <a:cs typeface="Arial"/>
              </a:rPr>
              <a:t>chìa</a:t>
            </a:r>
            <a:r>
              <a:rPr lang="en-US" altLang="en-US" dirty="0">
                <a:solidFill>
                  <a:schemeClr val="tx1"/>
                </a:solidFill>
                <a:latin typeface="Arial"/>
                <a:cs typeface="Arial"/>
              </a:rPr>
              <a:t> </a:t>
            </a:r>
            <a:r>
              <a:rPr lang="en-US" altLang="en-US" dirty="0" err="1">
                <a:solidFill>
                  <a:schemeClr val="tx1"/>
                </a:solidFill>
                <a:latin typeface="Arial"/>
                <a:cs typeface="Arial"/>
              </a:rPr>
              <a:t>duy</a:t>
            </a:r>
            <a:r>
              <a:rPr lang="en-US" altLang="en-US" dirty="0">
                <a:solidFill>
                  <a:schemeClr val="tx1"/>
                </a:solidFill>
                <a:latin typeface="Arial"/>
                <a:cs typeface="Arial"/>
              </a:rPr>
              <a:t> </a:t>
            </a:r>
            <a:r>
              <a:rPr lang="en-US" altLang="en-US" dirty="0" err="1">
                <a:solidFill>
                  <a:schemeClr val="tx1"/>
                </a:solidFill>
                <a:latin typeface="Arial"/>
                <a:cs typeface="Arial"/>
              </a:rPr>
              <a:t>nhất</a:t>
            </a:r>
            <a:r>
              <a:rPr lang="en-US" altLang="en-US" dirty="0">
                <a:solidFill>
                  <a:schemeClr val="tx1"/>
                </a:solidFill>
                <a:latin typeface="Arial"/>
                <a:cs typeface="Arial"/>
              </a:rPr>
              <a:t> </a:t>
            </a:r>
            <a:r>
              <a:rPr lang="en-US" altLang="en-US" dirty="0" err="1">
                <a:solidFill>
                  <a:schemeClr val="tx1"/>
                </a:solidFill>
                <a:latin typeface="Arial"/>
                <a:cs typeface="Arial"/>
              </a:rPr>
              <a:t>được</a:t>
            </a:r>
            <a:r>
              <a:rPr lang="en-US" altLang="en-US" dirty="0">
                <a:solidFill>
                  <a:schemeClr val="tx1"/>
                </a:solidFill>
                <a:latin typeface="Arial"/>
                <a:cs typeface="Arial"/>
              </a:rPr>
              <a:t> </a:t>
            </a:r>
            <a:r>
              <a:rPr lang="en-US" altLang="en-US" dirty="0" err="1">
                <a:solidFill>
                  <a:schemeClr val="tx1"/>
                </a:solidFill>
                <a:latin typeface="Arial"/>
                <a:cs typeface="Arial"/>
              </a:rPr>
              <a:t>giữ</a:t>
            </a:r>
            <a:r>
              <a:rPr lang="en-US" altLang="en-US" dirty="0">
                <a:solidFill>
                  <a:schemeClr val="tx1"/>
                </a:solidFill>
                <a:latin typeface="Arial"/>
                <a:cs typeface="Arial"/>
              </a:rPr>
              <a:t> </a:t>
            </a:r>
            <a:r>
              <a:rPr lang="en-US" altLang="en-US" dirty="0" err="1">
                <a:solidFill>
                  <a:schemeClr val="tx1"/>
                </a:solidFill>
                <a:latin typeface="Arial"/>
                <a:cs typeface="Arial"/>
              </a:rPr>
              <a:t>bởi</a:t>
            </a:r>
            <a:r>
              <a:rPr lang="en-US" altLang="en-US" dirty="0">
                <a:solidFill>
                  <a:schemeClr val="tx1"/>
                </a:solidFill>
                <a:latin typeface="Arial"/>
                <a:cs typeface="Arial"/>
              </a:rPr>
              <a:t> </a:t>
            </a:r>
            <a:r>
              <a:rPr lang="en-US" altLang="en-US" dirty="0" err="1">
                <a:solidFill>
                  <a:schemeClr val="tx1"/>
                </a:solidFill>
                <a:latin typeface="Arial"/>
                <a:cs typeface="Arial"/>
              </a:rPr>
              <a:t>người</a:t>
            </a:r>
            <a:r>
              <a:rPr lang="en-US" altLang="en-US" dirty="0">
                <a:solidFill>
                  <a:schemeClr val="tx1"/>
                </a:solidFill>
                <a:latin typeface="Arial"/>
                <a:cs typeface="Arial"/>
              </a:rPr>
              <a:t> </a:t>
            </a:r>
            <a:r>
              <a:rPr lang="en-US" altLang="en-US" dirty="0" err="1">
                <a:solidFill>
                  <a:schemeClr val="tx1"/>
                </a:solidFill>
                <a:latin typeface="Arial"/>
                <a:cs typeface="Arial"/>
              </a:rPr>
              <a:t>khóa</a:t>
            </a:r>
            <a:r>
              <a:rPr lang="en-US" altLang="en-US" dirty="0">
                <a:solidFill>
                  <a:schemeClr val="tx1"/>
                </a:solidFill>
                <a:latin typeface="Arial"/>
                <a:cs typeface="Arial"/>
              </a:rPr>
              <a:t>. </a:t>
            </a:r>
          </a:p>
          <a:p>
            <a:pPr marL="342900" indent="-342900" algn="just">
              <a:lnSpc>
                <a:spcPct val="80000"/>
              </a:lnSpc>
              <a:spcBef>
                <a:spcPts val="600"/>
              </a:spcBef>
              <a:spcAft>
                <a:spcPts val="600"/>
              </a:spcAft>
              <a:buFont typeface="Wingdings" panose="05000000000000000000" pitchFamily="2" charset="2"/>
              <a:buChar char="ü"/>
            </a:pPr>
            <a:r>
              <a:rPr lang="en-US" altLang="en-US" dirty="0">
                <a:latin typeface="Arial"/>
                <a:cs typeface="Arial"/>
              </a:rPr>
              <a:t>Khi </a:t>
            </a:r>
            <a:r>
              <a:rPr lang="en-US" altLang="en-US" dirty="0" err="1">
                <a:latin typeface="Arial"/>
                <a:cs typeface="Arial"/>
              </a:rPr>
              <a:t>mất</a:t>
            </a:r>
            <a:r>
              <a:rPr lang="en-US" altLang="en-US" dirty="0">
                <a:latin typeface="Arial"/>
                <a:cs typeface="Arial"/>
              </a:rPr>
              <a:t> </a:t>
            </a:r>
            <a:r>
              <a:rPr lang="en-US" altLang="en-US" dirty="0" err="1">
                <a:latin typeface="Arial"/>
                <a:cs typeface="Arial"/>
              </a:rPr>
              <a:t>chìa</a:t>
            </a:r>
            <a:r>
              <a:rPr lang="en-US" altLang="en-US" dirty="0">
                <a:latin typeface="Arial"/>
                <a:cs typeface="Arial"/>
              </a:rPr>
              <a:t> </a:t>
            </a:r>
            <a:r>
              <a:rPr lang="en-US" altLang="en-US" dirty="0" err="1">
                <a:latin typeface="Arial"/>
                <a:cs typeface="Arial"/>
              </a:rPr>
              <a:t>khóa</a:t>
            </a:r>
            <a:r>
              <a:rPr lang="en-US" altLang="en-US"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lập</a:t>
            </a:r>
            <a:r>
              <a:rPr lang="en-US" altLang="en-US" dirty="0">
                <a:latin typeface="Arial"/>
                <a:cs typeface="Arial"/>
              </a:rPr>
              <a:t> </a:t>
            </a:r>
            <a:r>
              <a:rPr lang="en-US" altLang="en-US" b="1" dirty="0" err="1">
                <a:solidFill>
                  <a:srgbClr val="FF0000"/>
                </a:solidFill>
                <a:latin typeface="Arial"/>
                <a:cs typeface="Arial"/>
              </a:rPr>
              <a:t>biên</a:t>
            </a:r>
            <a:r>
              <a:rPr lang="en-US" altLang="en-US" b="1" dirty="0">
                <a:solidFill>
                  <a:srgbClr val="FF0000"/>
                </a:solidFill>
                <a:latin typeface="Arial"/>
                <a:cs typeface="Arial"/>
              </a:rPr>
              <a:t> </a:t>
            </a:r>
            <a:r>
              <a:rPr lang="en-US" altLang="en-US" b="1" dirty="0" err="1">
                <a:solidFill>
                  <a:srgbClr val="FF0000"/>
                </a:solidFill>
                <a:latin typeface="Arial"/>
                <a:cs typeface="Arial"/>
              </a:rPr>
              <a:t>bản</a:t>
            </a:r>
            <a:r>
              <a:rPr lang="en-US" altLang="en-US" b="1" dirty="0">
                <a:solidFill>
                  <a:srgbClr val="FF0000"/>
                </a:solidFill>
                <a:latin typeface="Arial"/>
                <a:cs typeface="Arial"/>
              </a:rPr>
              <a:t> </a:t>
            </a:r>
            <a:r>
              <a:rPr lang="en-US" altLang="en-US" b="1" dirty="0" err="1">
                <a:solidFill>
                  <a:srgbClr val="FF0000"/>
                </a:solidFill>
                <a:latin typeface="Arial"/>
                <a:cs typeface="Arial"/>
              </a:rPr>
              <a:t>cắt</a:t>
            </a:r>
            <a:r>
              <a:rPr lang="en-US" altLang="en-US" b="1" dirty="0">
                <a:solidFill>
                  <a:srgbClr val="FF0000"/>
                </a:solidFill>
                <a:latin typeface="Arial"/>
                <a:cs typeface="Arial"/>
              </a:rPr>
              <a:t> </a:t>
            </a:r>
            <a:r>
              <a:rPr lang="en-US" altLang="en-US" b="1" dirty="0" err="1">
                <a:solidFill>
                  <a:srgbClr val="FF0000"/>
                </a:solidFill>
                <a:latin typeface="Arial"/>
                <a:cs typeface="Arial"/>
              </a:rPr>
              <a:t>chìa</a:t>
            </a:r>
            <a:endParaRPr lang="en-US" altLang="en-US" b="1" dirty="0">
              <a:solidFill>
                <a:srgbClr val="FF0000"/>
              </a:solidFill>
              <a:latin typeface="Arial"/>
              <a:cs typeface="Arial"/>
            </a:endParaRPr>
          </a:p>
        </p:txBody>
      </p:sp>
    </p:spTree>
    <p:extLst>
      <p:ext uri="{BB962C8B-B14F-4D97-AF65-F5344CB8AC3E}">
        <p14:creationId xmlns:p14="http://schemas.microsoft.com/office/powerpoint/2010/main" val="542807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603BA-7C8D-A932-F854-87EF093DBC3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C7EBEE6-0A99-048A-421A-BE565A75A0B4}"/>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6. MÁY MÓC CHUYỂN ĐỘNG</a:t>
            </a:r>
          </a:p>
        </p:txBody>
      </p:sp>
      <p:sp>
        <p:nvSpPr>
          <p:cNvPr id="2" name="Slide Number Placeholder 1">
            <a:extLst>
              <a:ext uri="{FF2B5EF4-FFF2-40B4-BE49-F238E27FC236}">
                <a16:creationId xmlns:a16="http://schemas.microsoft.com/office/drawing/2014/main" id="{B8428F0D-9D84-4022-086D-2BC0AC3F9ABB}"/>
              </a:ext>
            </a:extLst>
          </p:cNvPr>
          <p:cNvSpPr>
            <a:spLocks noGrp="1"/>
          </p:cNvSpPr>
          <p:nvPr>
            <p:ph type="sldNum" sz="quarter" idx="12"/>
          </p:nvPr>
        </p:nvSpPr>
        <p:spPr/>
        <p:txBody>
          <a:bodyPr/>
          <a:lstStyle/>
          <a:p>
            <a:fld id="{5C3A981C-425F-444B-AC04-C30337AA613C}" type="slidenum">
              <a:rPr lang="en-US" smtClean="0"/>
              <a:t>13</a:t>
            </a:fld>
            <a:endParaRPr lang="en-US"/>
          </a:p>
        </p:txBody>
      </p:sp>
      <p:sp>
        <p:nvSpPr>
          <p:cNvPr id="3" name="Content Placeholder 3">
            <a:extLst>
              <a:ext uri="{FF2B5EF4-FFF2-40B4-BE49-F238E27FC236}">
                <a16:creationId xmlns:a16="http://schemas.microsoft.com/office/drawing/2014/main" id="{2AD5536D-8FB3-9A8C-EB92-0248DA0414F4}"/>
              </a:ext>
            </a:extLst>
          </p:cNvPr>
          <p:cNvSpPr txBox="1">
            <a:spLocks/>
          </p:cNvSpPr>
          <p:nvPr/>
        </p:nvSpPr>
        <p:spPr>
          <a:xfrm>
            <a:off x="1523213" y="1147883"/>
            <a:ext cx="10293321" cy="5112544"/>
          </a:xfrm>
          <a:prstGeom prst="rect">
            <a:avLst/>
          </a:prstGeom>
        </p:spPr>
        <p:txBody>
          <a:bodyPr/>
          <a:lstStyle>
            <a:lvl1pPr marL="0" indent="0" algn="l" defTabSz="914400" rtl="0" eaLnBrk="1" latinLnBrk="0" hangingPunct="1">
              <a:lnSpc>
                <a:spcPct val="100000"/>
              </a:lnSpc>
              <a:spcBef>
                <a:spcPts val="1000"/>
              </a:spcBef>
              <a:buClr>
                <a:schemeClr val="accent2"/>
              </a:buClr>
              <a:buSzPct val="90000"/>
              <a:buFont typeface="Arial" panose="020B0604020202020204" pitchFamily="34" charset="0"/>
              <a:buNone/>
              <a:defRPr sz="1400" kern="1200">
                <a:solidFill>
                  <a:schemeClr val="tx1"/>
                </a:solidFill>
                <a:latin typeface="+mn-lt"/>
                <a:ea typeface="+mn-ea"/>
                <a:cs typeface="+mn-cs"/>
              </a:defRPr>
            </a:lvl1pPr>
            <a:lvl2pPr marL="180975" indent="-142875" algn="l" defTabSz="914400" rtl="0" eaLnBrk="1" latinLnBrk="0" hangingPunct="1">
              <a:lnSpc>
                <a:spcPct val="100000"/>
              </a:lnSpc>
              <a:spcBef>
                <a:spcPts val="500"/>
              </a:spcBef>
              <a:buClr>
                <a:schemeClr val="accent2"/>
              </a:buClr>
              <a:buSzPct val="100000"/>
              <a:buFont typeface="Wingdings" panose="05000000000000000000" pitchFamily="2" charset="2"/>
              <a:buChar char="§"/>
              <a:defRPr sz="1200" kern="1200">
                <a:solidFill>
                  <a:schemeClr val="tx1"/>
                </a:solidFill>
                <a:latin typeface="+mn-lt"/>
                <a:ea typeface="+mn-ea"/>
                <a:cs typeface="+mn-cs"/>
              </a:defRPr>
            </a:lvl2pPr>
            <a:lvl3pPr marL="449263" indent="-142875" algn="l" defTabSz="914400" rtl="0" eaLnBrk="1" latinLnBrk="0" hangingPunct="1">
              <a:lnSpc>
                <a:spcPct val="100000"/>
              </a:lnSpc>
              <a:spcBef>
                <a:spcPts val="500"/>
              </a:spcBef>
              <a:buClr>
                <a:schemeClr val="tx1"/>
              </a:buClr>
              <a:buSzPct val="100000"/>
              <a:buFont typeface="Wingdings" panose="05000000000000000000" pitchFamily="2" charset="2"/>
              <a:buChar char="§"/>
              <a:defRPr sz="1100" kern="1200">
                <a:solidFill>
                  <a:schemeClr val="tx1"/>
                </a:solidFill>
                <a:latin typeface="+mn-lt"/>
                <a:ea typeface="+mn-ea"/>
                <a:cs typeface="+mn-cs"/>
              </a:defRPr>
            </a:lvl3pPr>
            <a:lvl4pPr marL="715963" indent="-142875"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4pPr>
            <a:lvl5pPr marL="982663" indent="-133350"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90000"/>
              </a:lnSpc>
            </a:pPr>
            <a:r>
              <a:rPr lang="en-US" altLang="en-US" sz="1800" dirty="0" err="1">
                <a:latin typeface="Arial" panose="020B0604020202020204" pitchFamily="34" charset="0"/>
                <a:cs typeface="Arial" panose="020B0604020202020204" pitchFamily="34" charset="0"/>
              </a:rPr>
              <a:t>Đã</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được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đào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tạo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thức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vận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hành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máy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móc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một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cách</a:t>
            </a:r>
            <a:r>
              <a:rPr lang="en-US" altLang="en-US" sz="1800" dirty="0">
                <a:latin typeface="Arial" panose="020B0604020202020204" pitchFamily="34" charset="0"/>
                <a:cs typeface="Arial" panose="020B0604020202020204" pitchFamily="34" charset="0"/>
              </a:rPr>
              <a:t> an </a:t>
            </a:r>
            <a:r>
              <a:rPr lang="en-US" altLang="en-US" sz="1800" dirty="0" err="1">
                <a:latin typeface="Arial" panose="020B0604020202020204" pitchFamily="34" charset="0"/>
                <a:cs typeface="Arial" panose="020B0604020202020204" pitchFamily="34" charset="0"/>
              </a:rPr>
              <a:t>toàn</a:t>
            </a:r>
            <a:r>
              <a:rPr lang="en-US" altLang="en-US" sz="1800" dirty="0">
                <a:latin typeface="Arial" panose="020B0604020202020204" pitchFamily="34" charset="0"/>
                <a:cs typeface="Arial" panose="020B0604020202020204" pitchFamily="34" charset="0"/>
              </a:rPr>
              <a:t>.</a:t>
            </a:r>
          </a:p>
          <a:p>
            <a:pPr algn="just">
              <a:lnSpc>
                <a:spcPct val="90000"/>
              </a:lnSpc>
            </a:pPr>
            <a:endParaRPr lang="en-US" altLang="en-US" sz="1800" dirty="0">
              <a:latin typeface="Arial" panose="020B0604020202020204" pitchFamily="34" charset="0"/>
              <a:cs typeface="Arial" panose="020B0604020202020204" pitchFamily="34" charset="0"/>
            </a:endParaRPr>
          </a:p>
          <a:p>
            <a:pPr algn="just">
              <a:lnSpc>
                <a:spcPct val="90000"/>
              </a:lnSpc>
            </a:pPr>
            <a:r>
              <a:rPr lang="en-US" altLang="en-US" sz="1800" dirty="0" err="1">
                <a:latin typeface="Arial" panose="020B0604020202020204" pitchFamily="34" charset="0"/>
                <a:cs typeface="Arial" panose="020B0604020202020204" pitchFamily="34" charset="0"/>
              </a:rPr>
              <a:t>Giữ</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quần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áo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ngón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tay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tóc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phần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thể</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tránh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khỏi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chi </a:t>
            </a:r>
            <a:r>
              <a:rPr lang="en-US" altLang="en-US" sz="1800" dirty="0" err="1">
                <a:latin typeface="Arial" panose="020B0604020202020204" pitchFamily="34" charset="0"/>
                <a:cs typeface="Arial" panose="020B0604020202020204" pitchFamily="34" charset="0"/>
              </a:rPr>
              <a:t>tiết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máy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đang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hoạt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động</a:t>
            </a:r>
            <a:r>
              <a:rPr lang="en-US" altLang="en-US" sz="1800" dirty="0">
                <a:latin typeface="Arial" panose="020B0604020202020204" pitchFamily="34" charset="0"/>
                <a:cs typeface="Arial" panose="020B0604020202020204" pitchFamily="34" charset="0"/>
              </a:rPr>
              <a:t>.</a:t>
            </a:r>
          </a:p>
          <a:p>
            <a:pPr algn="just">
              <a:lnSpc>
                <a:spcPct val="90000"/>
              </a:lnSpc>
            </a:pPr>
            <a:endParaRPr lang="en-US" altLang="en-US" sz="1800" dirty="0">
              <a:latin typeface="Arial" panose="020B0604020202020204" pitchFamily="34" charset="0"/>
              <a:cs typeface="Arial" panose="020B0604020202020204" pitchFamily="34" charset="0"/>
            </a:endParaRPr>
          </a:p>
          <a:p>
            <a:pPr algn="just">
              <a:lnSpc>
                <a:spcPct val="90000"/>
              </a:lnSpc>
            </a:pPr>
            <a:r>
              <a:rPr lang="en-US" altLang="en-US" sz="1800" dirty="0" err="1">
                <a:latin typeface="Arial" panose="020B0604020202020204" pitchFamily="34" charset="0"/>
                <a:cs typeface="Arial" panose="020B0604020202020204" pitchFamily="34" charset="0"/>
              </a:rPr>
              <a:t>Biết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rõ</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trí</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chức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năng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mọi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tắc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tắt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mở</a:t>
            </a:r>
            <a:r>
              <a:rPr lang="en-US" altLang="en-US" sz="1800" dirty="0">
                <a:latin typeface="Arial" panose="020B0604020202020204" pitchFamily="34" charset="0"/>
                <a:cs typeface="Arial" panose="020B0604020202020204" pitchFamily="34" charset="0"/>
              </a:rPr>
              <a:t>, bao </a:t>
            </a:r>
            <a:r>
              <a:rPr lang="en-US" altLang="en-US" sz="1800" dirty="0" err="1">
                <a:latin typeface="Arial" panose="020B0604020202020204" pitchFamily="34" charset="0"/>
                <a:cs typeface="Arial" panose="020B0604020202020204" pitchFamily="34" charset="0"/>
              </a:rPr>
              <a:t>gồm</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dừng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khẩn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cấp</a:t>
            </a:r>
            <a:r>
              <a:rPr lang="en-US" altLang="en-US" sz="1800" dirty="0">
                <a:latin typeface="Arial" panose="020B0604020202020204" pitchFamily="34" charset="0"/>
                <a:cs typeface="Arial" panose="020B0604020202020204" pitchFamily="34" charset="0"/>
              </a:rPr>
              <a:t>. </a:t>
            </a:r>
          </a:p>
          <a:p>
            <a:pPr algn="just">
              <a:lnSpc>
                <a:spcPct val="90000"/>
              </a:lnSpc>
            </a:pPr>
            <a:endParaRPr lang="en-US" altLang="en-US" sz="1800" dirty="0">
              <a:latin typeface="Arial" panose="020B0604020202020204" pitchFamily="34" charset="0"/>
              <a:cs typeface="Arial" panose="020B0604020202020204" pitchFamily="34" charset="0"/>
            </a:endParaRPr>
          </a:p>
          <a:p>
            <a:pPr algn="just">
              <a:lnSpc>
                <a:spcPct val="90000"/>
              </a:lnSpc>
            </a:pPr>
            <a:r>
              <a:rPr lang="en-US" altLang="en-US" sz="1800" dirty="0" err="1">
                <a:latin typeface="Arial" panose="020B0604020202020204" pitchFamily="34" charset="0"/>
                <a:cs typeface="Arial" panose="020B0604020202020204" pitchFamily="34" charset="0"/>
              </a:rPr>
              <a:t>Và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lối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tiếp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cận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với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những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tắc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ấy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thật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dễ</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dàng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bị</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cản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trở</a:t>
            </a:r>
            <a:r>
              <a:rPr lang="en-US" altLang="en-US" sz="1800" dirty="0">
                <a:latin typeface="Arial" panose="020B0604020202020204" pitchFamily="34" charset="0"/>
                <a:cs typeface="Arial" panose="020B0604020202020204" pitchFamily="34" charset="0"/>
              </a:rPr>
              <a:t>. </a:t>
            </a:r>
          </a:p>
          <a:p>
            <a:pPr algn="just">
              <a:lnSpc>
                <a:spcPct val="90000"/>
              </a:lnSpc>
            </a:pPr>
            <a:endParaRPr lang="en-US" altLang="en-US" sz="1800" dirty="0">
              <a:latin typeface="Arial" panose="020B0604020202020204" pitchFamily="34" charset="0"/>
              <a:cs typeface="Arial" panose="020B0604020202020204" pitchFamily="34" charset="0"/>
            </a:endParaRPr>
          </a:p>
          <a:p>
            <a:pPr algn="just"/>
            <a:r>
              <a:rPr lang="en-US" altLang="en-US" sz="1800" dirty="0" err="1">
                <a:latin typeface="Arial" panose="020B0604020202020204" pitchFamily="34" charset="0"/>
                <a:cs typeface="Arial" panose="020B0604020202020204" pitchFamily="34" charset="0"/>
              </a:rPr>
              <a:t>Chỉ</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nhân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viên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cơ</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mới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được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phép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bảo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trì</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bảo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dưỡng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máy</a:t>
            </a:r>
            <a:r>
              <a:rPr lang="en-US" altLang="en-US" sz="1800" dirty="0">
                <a:latin typeface="Arial" panose="020B0604020202020204" pitchFamily="34" charset="0"/>
                <a:cs typeface="Arial" panose="020B0604020202020204" pitchFamily="34" charset="0"/>
              </a:rPr>
              <a:t>.</a:t>
            </a:r>
          </a:p>
          <a:p>
            <a:pPr algn="just"/>
            <a:endParaRPr lang="en-US" altLang="en-US" sz="1800" dirty="0">
              <a:latin typeface="Arial" panose="020B0604020202020204" pitchFamily="34" charset="0"/>
              <a:cs typeface="Arial" panose="020B0604020202020204" pitchFamily="34" charset="0"/>
            </a:endParaRPr>
          </a:p>
          <a:p>
            <a:pPr algn="just"/>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được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thực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bảo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dưỡng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nếu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máy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chưa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cách</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ly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và</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khóa</a:t>
            </a:r>
            <a:r>
              <a:rPr lang="en-US" altLang="en-US" sz="1800" dirty="0">
                <a:latin typeface="Arial" panose="020B0604020202020204" pitchFamily="34" charset="0"/>
                <a:cs typeface="Arial" panose="020B0604020202020204" pitchFamily="34" charset="0"/>
              </a:rPr>
              <a:t>. Các </a:t>
            </a:r>
            <a:r>
              <a:rPr lang="en-US" altLang="en-US" sz="1800" dirty="0" err="1">
                <a:latin typeface="Arial" panose="020B0604020202020204" pitchFamily="34" charset="0"/>
                <a:cs typeface="Arial" panose="020B0604020202020204" pitchFamily="34" charset="0"/>
              </a:rPr>
              <a:t>trường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hợp</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đặc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biệt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phải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có</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phê</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duyệt</a:t>
            </a:r>
            <a:r>
              <a:rPr lang="en-US" altLang="en-US" sz="1800" dirty="0">
                <a:latin typeface="Arial" panose="020B0604020202020204" pitchFamily="34" charset="0"/>
                <a:cs typeface="Arial" panose="020B0604020202020204" pitchFamily="34" charset="0"/>
              </a:rPr>
              <a:t>.</a:t>
            </a:r>
          </a:p>
          <a:p>
            <a:pPr algn="just"/>
            <a:r>
              <a:rPr lang="en-US" altLang="en-US" sz="1800" dirty="0" err="1">
                <a:latin typeface="Arial" panose="020B0604020202020204" pitchFamily="34" charset="0"/>
                <a:cs typeface="Arial" panose="020B0604020202020204" pitchFamily="34" charset="0"/>
              </a:rPr>
              <a:t>Không</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được</a:t>
            </a:r>
            <a:r>
              <a:rPr lang="en-US" altLang="en-US" sz="1800" dirty="0">
                <a:latin typeface="Arial" panose="020B0604020202020204" pitchFamily="34" charset="0"/>
                <a:cs typeface="Arial" panose="020B0604020202020204" pitchFamily="34" charset="0"/>
              </a:rPr>
              <a:t> di </a:t>
            </a:r>
            <a:r>
              <a:rPr lang="en-US" altLang="en-US" sz="1800" dirty="0" err="1">
                <a:latin typeface="Arial" panose="020B0604020202020204" pitchFamily="34" charset="0"/>
                <a:cs typeface="Arial" panose="020B0604020202020204" pitchFamily="34" charset="0"/>
              </a:rPr>
              <a:t>chuyển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thay</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đổi</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vô</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hiệu</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hóa</a:t>
            </a:r>
            <a:r>
              <a:rPr lang="en-US" altLang="en-US" sz="1800" dirty="0">
                <a:latin typeface="Arial" panose="020B0604020202020204" pitchFamily="34" charset="0"/>
                <a:cs typeface="Arial" panose="020B0604020202020204" pitchFamily="34" charset="0"/>
              </a:rPr>
              <a:t> bao </a:t>
            </a:r>
            <a:r>
              <a:rPr lang="en-US" altLang="en-US" sz="1800" dirty="0" err="1">
                <a:latin typeface="Arial" panose="020B0604020202020204" pitchFamily="34" charset="0"/>
                <a:cs typeface="Arial" panose="020B0604020202020204" pitchFamily="34" charset="0"/>
              </a:rPr>
              <a:t>che</a:t>
            </a:r>
            <a:r>
              <a:rPr lang="en-US" altLang="en-US" sz="1800" dirty="0">
                <a:latin typeface="Arial" panose="020B0604020202020204" pitchFamily="34" charset="0"/>
                <a:cs typeface="Arial" panose="020B0604020202020204" pitchFamily="34" charset="0"/>
              </a:rPr>
              <a:t> hay </a:t>
            </a:r>
            <a:r>
              <a:rPr lang="en-US" altLang="en-US" sz="1800" dirty="0" err="1">
                <a:latin typeface="Arial" panose="020B0604020202020204" pitchFamily="34" charset="0"/>
                <a:cs typeface="Arial" panose="020B0604020202020204" pitchFamily="34" charset="0"/>
              </a:rPr>
              <a:t>bất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cứ</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thiết</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bị</a:t>
            </a:r>
            <a:r>
              <a:rPr lang="en-US" altLang="en-US" sz="1800" dirty="0">
                <a:latin typeface="Arial" panose="020B0604020202020204" pitchFamily="34" charset="0"/>
                <a:cs typeface="Arial" panose="020B0604020202020204" pitchFamily="34" charset="0"/>
              </a:rPr>
              <a:t> an </a:t>
            </a:r>
            <a:r>
              <a:rPr lang="en-US" altLang="en-US" sz="1800" dirty="0" err="1">
                <a:latin typeface="Arial" panose="020B0604020202020204" pitchFamily="34" charset="0"/>
                <a:cs typeface="Arial" panose="020B0604020202020204" pitchFamily="34" charset="0"/>
              </a:rPr>
              <a:t>toàn</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nào</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khác</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của</a:t>
            </a:r>
            <a:r>
              <a:rPr lang="en-US" altLang="en-US" sz="1800" dirty="0">
                <a:latin typeface="Arial" panose="020B0604020202020204" pitchFamily="34" charset="0"/>
                <a:cs typeface="Arial" panose="020B0604020202020204" pitchFamily="34" charset="0"/>
              </a:rPr>
              <a:t> </a:t>
            </a:r>
            <a:r>
              <a:rPr lang="en-US" altLang="en-US" sz="1800" dirty="0" err="1">
                <a:latin typeface="Arial" panose="020B0604020202020204" pitchFamily="34" charset="0"/>
                <a:cs typeface="Arial" panose="020B0604020202020204" pitchFamily="34" charset="0"/>
              </a:rPr>
              <a:t>máy</a:t>
            </a:r>
            <a:r>
              <a:rPr lang="en-US" altLang="en-US" sz="1800" dirty="0">
                <a:latin typeface="Arial" panose="020B0604020202020204" pitchFamily="34" charset="0"/>
                <a:cs typeface="Arial" panose="020B0604020202020204" pitchFamily="34" charset="0"/>
              </a:rPr>
              <a:t>.</a:t>
            </a:r>
          </a:p>
        </p:txBody>
      </p:sp>
      <p:pic>
        <p:nvPicPr>
          <p:cNvPr id="4" name="Picture 10" descr="7104H-ISO">
            <a:extLst>
              <a:ext uri="{FF2B5EF4-FFF2-40B4-BE49-F238E27FC236}">
                <a16:creationId xmlns:a16="http://schemas.microsoft.com/office/drawing/2014/main" id="{125DC4C4-4B12-EA28-FADA-3A94A5CA8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654" y="927270"/>
            <a:ext cx="821786" cy="821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1">
            <a:extLst>
              <a:ext uri="{FF2B5EF4-FFF2-40B4-BE49-F238E27FC236}">
                <a16:creationId xmlns:a16="http://schemas.microsoft.com/office/drawing/2014/main" id="{65D7B740-2CC5-0747-0ECD-88DDEF1B4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322" y="1764084"/>
            <a:ext cx="738999" cy="938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3">
            <a:extLst>
              <a:ext uri="{FF2B5EF4-FFF2-40B4-BE49-F238E27FC236}">
                <a16:creationId xmlns:a16="http://schemas.microsoft.com/office/drawing/2014/main" id="{F9424C84-952F-F5FA-6ABD-95904DE10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95" b="93"/>
          <a:stretch>
            <a:fillRect/>
          </a:stretch>
        </p:blipFill>
        <p:spPr bwMode="auto">
          <a:xfrm>
            <a:off x="586323" y="2730196"/>
            <a:ext cx="738999" cy="7525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a:extLst>
              <a:ext uri="{FF2B5EF4-FFF2-40B4-BE49-F238E27FC236}">
                <a16:creationId xmlns:a16="http://schemas.microsoft.com/office/drawing/2014/main" id="{6C43BB3C-5623-77E5-FC80-7F653DC839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56" y="3501849"/>
            <a:ext cx="738998" cy="62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0">
            <a:extLst>
              <a:ext uri="{FF2B5EF4-FFF2-40B4-BE49-F238E27FC236}">
                <a16:creationId xmlns:a16="http://schemas.microsoft.com/office/drawing/2014/main" id="{B56DE2C5-3970-D067-CE24-0348C6E8ED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24" y="4160365"/>
            <a:ext cx="720030" cy="826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accent1"/>
                </a:solidFill>
                <a:prstDash val="solid"/>
                <a:miter lim="800000"/>
                <a:headEnd type="none" w="sm" len="sm"/>
                <a:tailEnd type="none" w="sm" len="sm"/>
              </a14:hiddenLine>
            </a:ext>
          </a:extLst>
        </p:spPr>
      </p:pic>
      <p:pic>
        <p:nvPicPr>
          <p:cNvPr id="11" name="Picture 13" descr="d9ed68e213acbdbc678d8f84b4883a81">
            <a:hlinkClick r:id="rId7" tooltip="0 LT 200 OR 0 LT 200"/>
            <a:extLst>
              <a:ext uri="{FF2B5EF4-FFF2-40B4-BE49-F238E27FC236}">
                <a16:creationId xmlns:a16="http://schemas.microsoft.com/office/drawing/2014/main" id="{0DEC5752-8B73-168D-5EF4-1AD65686C2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5356" y="4986912"/>
            <a:ext cx="781884" cy="7818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FE633C24-C06B-414E-B946-CAF46548422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405" y="5768795"/>
            <a:ext cx="821786" cy="82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8530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7. AN TOÀN ĐIỆN</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14</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345056" y="1081352"/>
            <a:ext cx="3260251" cy="5339768"/>
          </a:xfrm>
          <a:prstGeom prst="rect">
            <a:avLst/>
          </a:prstGeom>
          <a:ln w="57150">
            <a:solidFill>
              <a:srgbClr val="FF000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marL="342900" indent="-342900" algn="just">
              <a:lnSpc>
                <a:spcPct val="80000"/>
              </a:lnSpc>
              <a:spcBef>
                <a:spcPts val="600"/>
              </a:spcBef>
              <a:spcAft>
                <a:spcPts val="600"/>
              </a:spcAft>
              <a:buFont typeface="Arial" panose="020B0604020202020204" pitchFamily="34" charset="0"/>
              <a:buChar char="•"/>
            </a:pPr>
            <a:r>
              <a:rPr lang="vi-VN" altLang="en-US" b="1" dirty="0">
                <a:latin typeface="Arial"/>
                <a:cs typeface="Arial"/>
              </a:rPr>
              <a:t>Thiết bị điện </a:t>
            </a:r>
            <a:r>
              <a:rPr lang="vi-VN" altLang="en-US" dirty="0">
                <a:latin typeface="Arial"/>
                <a:cs typeface="Arial"/>
              </a:rPr>
              <a:t>phải </a:t>
            </a:r>
            <a:r>
              <a:rPr lang="en-US" altLang="en-US" dirty="0" err="1">
                <a:latin typeface="Arial"/>
                <a:cs typeface="Arial"/>
              </a:rPr>
              <a:t>trong</a:t>
            </a:r>
            <a:r>
              <a:rPr lang="en-US" altLang="en-US" dirty="0">
                <a:latin typeface="Arial"/>
                <a:cs typeface="Arial"/>
              </a:rPr>
              <a:t> </a:t>
            </a:r>
            <a:r>
              <a:rPr lang="en-US" altLang="en-US" b="1" dirty="0" err="1">
                <a:latin typeface="Arial"/>
                <a:cs typeface="Arial"/>
              </a:rPr>
              <a:t>tình</a:t>
            </a:r>
            <a:r>
              <a:rPr lang="en-US" altLang="en-US" b="1" dirty="0">
                <a:latin typeface="Arial"/>
                <a:cs typeface="Arial"/>
              </a:rPr>
              <a:t> </a:t>
            </a:r>
            <a:r>
              <a:rPr lang="en-US" altLang="en-US" b="1" dirty="0" err="1">
                <a:latin typeface="Arial"/>
                <a:cs typeface="Arial"/>
              </a:rPr>
              <a:t>trạng</a:t>
            </a:r>
            <a:r>
              <a:rPr lang="en-US" altLang="en-US" b="1" dirty="0">
                <a:latin typeface="Arial"/>
                <a:cs typeface="Arial"/>
              </a:rPr>
              <a:t> </a:t>
            </a:r>
            <a:r>
              <a:rPr lang="en-US" altLang="en-US" b="1" dirty="0" err="1">
                <a:latin typeface="Arial"/>
                <a:cs typeface="Arial"/>
              </a:rPr>
              <a:t>tốt</a:t>
            </a:r>
            <a:r>
              <a:rPr lang="en-US" altLang="en-US" dirty="0">
                <a:latin typeface="Arial"/>
                <a:cs typeface="Arial"/>
              </a:rPr>
              <a:t>, </a:t>
            </a:r>
            <a:r>
              <a:rPr lang="en-US" altLang="en-US" dirty="0" err="1">
                <a:latin typeface="Arial"/>
                <a:cs typeface="Arial"/>
              </a:rPr>
              <a:t>không</a:t>
            </a:r>
            <a:r>
              <a:rPr lang="en-US" altLang="en-US" dirty="0">
                <a:latin typeface="Arial"/>
                <a:cs typeface="Arial"/>
              </a:rPr>
              <a:t> </a:t>
            </a:r>
            <a:r>
              <a:rPr lang="en-US" altLang="en-US" dirty="0" err="1">
                <a:latin typeface="Arial"/>
                <a:cs typeface="Arial"/>
              </a:rPr>
              <a:t>có</a:t>
            </a:r>
            <a:r>
              <a:rPr lang="en-US" altLang="en-US" dirty="0">
                <a:latin typeface="Arial"/>
                <a:cs typeface="Arial"/>
              </a:rPr>
              <a:t> </a:t>
            </a:r>
            <a:r>
              <a:rPr lang="en-US" altLang="en-US" dirty="0" err="1">
                <a:latin typeface="Arial"/>
                <a:cs typeface="Arial"/>
              </a:rPr>
              <a:t>dấu</a:t>
            </a:r>
            <a:r>
              <a:rPr lang="en-US" altLang="en-US" dirty="0">
                <a:latin typeface="Arial"/>
                <a:cs typeface="Arial"/>
              </a:rPr>
              <a:t> </a:t>
            </a:r>
            <a:r>
              <a:rPr lang="en-US" altLang="en-US" dirty="0" err="1">
                <a:latin typeface="Arial"/>
                <a:cs typeface="Arial"/>
              </a:rPr>
              <a:t>hiệu</a:t>
            </a:r>
            <a:r>
              <a:rPr lang="en-US" altLang="en-US" dirty="0">
                <a:latin typeface="Arial"/>
                <a:cs typeface="Arial"/>
              </a:rPr>
              <a:t> </a:t>
            </a:r>
            <a:r>
              <a:rPr lang="en-US" altLang="en-US" dirty="0" err="1">
                <a:latin typeface="Arial"/>
                <a:cs typeface="Arial"/>
              </a:rPr>
              <a:t>hư</a:t>
            </a:r>
            <a:r>
              <a:rPr lang="en-US" altLang="en-US" dirty="0">
                <a:latin typeface="Arial"/>
                <a:cs typeface="Arial"/>
              </a:rPr>
              <a:t> </a:t>
            </a:r>
            <a:r>
              <a:rPr lang="en-US" altLang="en-US" dirty="0" err="1">
                <a:latin typeface="Arial"/>
                <a:cs typeface="Arial"/>
              </a:rPr>
              <a:t>hỏng</a:t>
            </a:r>
            <a:r>
              <a:rPr lang="en-US" altLang="en-US" dirty="0">
                <a:latin typeface="Arial"/>
                <a:cs typeface="Arial"/>
              </a:rPr>
              <a:t>, bong </a:t>
            </a:r>
            <a:r>
              <a:rPr lang="en-US" altLang="en-US" dirty="0" err="1">
                <a:latin typeface="Arial"/>
                <a:cs typeface="Arial"/>
              </a:rPr>
              <a:t>tróc</a:t>
            </a:r>
            <a:r>
              <a:rPr lang="en-US" altLang="en-US" dirty="0">
                <a:latin typeface="Arial"/>
                <a:cs typeface="Arial"/>
              </a:rPr>
              <a:t>. </a:t>
            </a:r>
            <a:r>
              <a:rPr lang="en-US" altLang="en-US" dirty="0" err="1">
                <a:latin typeface="Arial"/>
                <a:cs typeface="Arial"/>
              </a:rPr>
              <a:t>Người</a:t>
            </a:r>
            <a:r>
              <a:rPr lang="en-US" altLang="en-US" dirty="0">
                <a:latin typeface="Arial"/>
                <a:cs typeface="Arial"/>
              </a:rPr>
              <a:t> </a:t>
            </a:r>
            <a:r>
              <a:rPr lang="en-US" altLang="en-US" dirty="0" err="1">
                <a:latin typeface="Arial"/>
                <a:cs typeface="Arial"/>
              </a:rPr>
              <a:t>sử</a:t>
            </a:r>
            <a:r>
              <a:rPr lang="en-US" altLang="en-US" dirty="0">
                <a:latin typeface="Arial"/>
                <a:cs typeface="Arial"/>
              </a:rPr>
              <a:t> </a:t>
            </a:r>
            <a:r>
              <a:rPr lang="en-US" altLang="en-US" dirty="0" err="1">
                <a:latin typeface="Arial"/>
                <a:cs typeface="Arial"/>
              </a:rPr>
              <a:t>dụng</a:t>
            </a:r>
            <a:r>
              <a:rPr lang="en-US" altLang="en-US"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kiểm</a:t>
            </a:r>
            <a:r>
              <a:rPr lang="en-US" altLang="en-US" dirty="0">
                <a:latin typeface="Arial"/>
                <a:cs typeface="Arial"/>
              </a:rPr>
              <a:t> </a:t>
            </a:r>
            <a:r>
              <a:rPr lang="en-US" altLang="en-US" dirty="0" err="1">
                <a:latin typeface="Arial"/>
                <a:cs typeface="Arial"/>
              </a:rPr>
              <a:t>tra</a:t>
            </a:r>
            <a:r>
              <a:rPr lang="en-US" altLang="en-US" dirty="0">
                <a:latin typeface="Arial"/>
                <a:cs typeface="Arial"/>
              </a:rPr>
              <a:t> </a:t>
            </a:r>
            <a:r>
              <a:rPr lang="en-US" altLang="en-US" dirty="0" err="1">
                <a:latin typeface="Arial"/>
                <a:cs typeface="Arial"/>
              </a:rPr>
              <a:t>ngoại</a:t>
            </a:r>
            <a:r>
              <a:rPr lang="en-US" altLang="en-US" dirty="0">
                <a:latin typeface="Arial"/>
                <a:cs typeface="Arial"/>
              </a:rPr>
              <a:t> </a:t>
            </a:r>
            <a:r>
              <a:rPr lang="en-US" altLang="en-US" dirty="0" err="1">
                <a:latin typeface="Arial"/>
                <a:cs typeface="Arial"/>
              </a:rPr>
              <a:t>quan</a:t>
            </a:r>
            <a:r>
              <a:rPr lang="en-US" altLang="en-US" dirty="0">
                <a:latin typeface="Arial"/>
                <a:cs typeface="Arial"/>
              </a:rPr>
              <a:t> </a:t>
            </a:r>
            <a:r>
              <a:rPr lang="en-US" altLang="en-US" dirty="0" err="1">
                <a:latin typeface="Arial"/>
                <a:cs typeface="Arial"/>
              </a:rPr>
              <a:t>và</a:t>
            </a:r>
            <a:r>
              <a:rPr lang="en-US" altLang="en-US" dirty="0">
                <a:latin typeface="Arial"/>
                <a:cs typeface="Arial"/>
              </a:rPr>
              <a:t> </a:t>
            </a:r>
            <a:r>
              <a:rPr lang="en-US" altLang="en-US" dirty="0" err="1">
                <a:latin typeface="Arial"/>
                <a:cs typeface="Arial"/>
              </a:rPr>
              <a:t>đảm</a:t>
            </a:r>
            <a:r>
              <a:rPr lang="en-US" altLang="en-US" dirty="0">
                <a:latin typeface="Arial"/>
                <a:cs typeface="Arial"/>
              </a:rPr>
              <a:t> </a:t>
            </a:r>
            <a:r>
              <a:rPr lang="en-US" altLang="en-US" dirty="0" err="1">
                <a:latin typeface="Arial"/>
                <a:cs typeface="Arial"/>
              </a:rPr>
              <a:t>bảo</a:t>
            </a:r>
            <a:r>
              <a:rPr lang="en-US" altLang="en-US" dirty="0">
                <a:latin typeface="Arial"/>
                <a:cs typeface="Arial"/>
              </a:rPr>
              <a:t> an </a:t>
            </a:r>
            <a:r>
              <a:rPr lang="en-US" altLang="en-US" dirty="0" err="1">
                <a:latin typeface="Arial"/>
                <a:cs typeface="Arial"/>
              </a:rPr>
              <a:t>toàn</a:t>
            </a:r>
            <a:r>
              <a:rPr lang="en-US" altLang="en-US" dirty="0">
                <a:latin typeface="Arial"/>
                <a:cs typeface="Arial"/>
              </a:rPr>
              <a:t> </a:t>
            </a:r>
            <a:r>
              <a:rPr lang="en-US" altLang="en-US" dirty="0" err="1">
                <a:latin typeface="Arial"/>
                <a:cs typeface="Arial"/>
              </a:rPr>
              <a:t>trước</a:t>
            </a:r>
            <a:r>
              <a:rPr lang="en-US" altLang="en-US" dirty="0">
                <a:latin typeface="Arial"/>
                <a:cs typeface="Arial"/>
              </a:rPr>
              <a:t> </a:t>
            </a:r>
            <a:r>
              <a:rPr lang="en-US" altLang="en-US" dirty="0" err="1">
                <a:latin typeface="Arial"/>
                <a:cs typeface="Arial"/>
              </a:rPr>
              <a:t>khi</a:t>
            </a:r>
            <a:r>
              <a:rPr lang="en-US" altLang="en-US" dirty="0">
                <a:latin typeface="Arial"/>
                <a:cs typeface="Arial"/>
              </a:rPr>
              <a:t> </a:t>
            </a:r>
            <a:r>
              <a:rPr lang="en-US" altLang="en-US" dirty="0" err="1">
                <a:latin typeface="Arial"/>
                <a:cs typeface="Arial"/>
              </a:rPr>
              <a:t>sử</a:t>
            </a:r>
            <a:r>
              <a:rPr lang="en-US" altLang="en-US" dirty="0">
                <a:latin typeface="Arial"/>
                <a:cs typeface="Arial"/>
              </a:rPr>
              <a:t> </a:t>
            </a:r>
            <a:r>
              <a:rPr lang="en-US" altLang="en-US" dirty="0" err="1">
                <a:latin typeface="Arial"/>
                <a:cs typeface="Arial"/>
              </a:rPr>
              <a:t>dụng</a:t>
            </a:r>
            <a:endParaRPr lang="en-US" altLang="en-US" dirty="0">
              <a:latin typeface="Arial" panose="020B0604020202020204" pitchFamily="34" charset="0"/>
              <a:cs typeface="Arial" panose="020B0604020202020204" pitchFamily="34" charset="0"/>
            </a:endParaRPr>
          </a:p>
          <a:p>
            <a:pPr marL="342900" indent="-342900" algn="just">
              <a:lnSpc>
                <a:spcPct val="80000"/>
              </a:lnSpc>
              <a:spcBef>
                <a:spcPts val="600"/>
              </a:spcBef>
              <a:spcAft>
                <a:spcPts val="600"/>
              </a:spcAft>
              <a:buFont typeface="Arial" panose="020B0604020202020204" pitchFamily="34" charset="0"/>
              <a:buChar char="•"/>
            </a:pPr>
            <a:r>
              <a:rPr lang="vi-VN" altLang="en-US" b="1" dirty="0">
                <a:latin typeface="Arial"/>
                <a:cs typeface="Arial"/>
              </a:rPr>
              <a:t>Kết nối điện </a:t>
            </a:r>
            <a:r>
              <a:rPr lang="vi-VN" altLang="en-US" dirty="0">
                <a:latin typeface="Arial"/>
                <a:cs typeface="Arial"/>
              </a:rPr>
              <a:t>phải </a:t>
            </a:r>
            <a:r>
              <a:rPr lang="vi-VN" altLang="en-US" b="1" dirty="0">
                <a:latin typeface="Arial"/>
                <a:cs typeface="Arial"/>
              </a:rPr>
              <a:t>phù hợp</a:t>
            </a:r>
            <a:r>
              <a:rPr lang="vi-VN" altLang="en-US" dirty="0">
                <a:latin typeface="Arial"/>
                <a:cs typeface="Arial"/>
              </a:rPr>
              <a:t> với mục đích thiết kế.</a:t>
            </a:r>
            <a:endParaRPr lang="en-US" altLang="en-US" dirty="0">
              <a:latin typeface="Arial"/>
              <a:cs typeface="Arial"/>
            </a:endParaRPr>
          </a:p>
          <a:p>
            <a:pPr marL="342900" indent="-342900" algn="just">
              <a:lnSpc>
                <a:spcPct val="80000"/>
              </a:lnSpc>
              <a:spcBef>
                <a:spcPts val="600"/>
              </a:spcBef>
              <a:spcAft>
                <a:spcPts val="600"/>
              </a:spcAft>
              <a:buFont typeface="Arial" panose="020B0604020202020204" pitchFamily="34" charset="0"/>
              <a:buChar char="•"/>
            </a:pPr>
            <a:r>
              <a:rPr lang="en-US" altLang="en-US" dirty="0">
                <a:latin typeface="Arial"/>
                <a:cs typeface="Arial"/>
              </a:rPr>
              <a:t>Các </a:t>
            </a:r>
            <a:r>
              <a:rPr lang="en-US" altLang="en-US" dirty="0" err="1">
                <a:latin typeface="Arial"/>
                <a:cs typeface="Arial"/>
              </a:rPr>
              <a:t>thiết</a:t>
            </a:r>
            <a:r>
              <a:rPr lang="en-US" altLang="en-US" dirty="0">
                <a:latin typeface="Arial"/>
                <a:cs typeface="Arial"/>
              </a:rPr>
              <a:t> </a:t>
            </a:r>
            <a:r>
              <a:rPr lang="en-US" altLang="en-US" dirty="0" err="1">
                <a:latin typeface="Arial"/>
                <a:cs typeface="Arial"/>
              </a:rPr>
              <a:t>bị</a:t>
            </a:r>
            <a:r>
              <a:rPr lang="en-US" altLang="en-US" dirty="0">
                <a:latin typeface="Arial"/>
                <a:cs typeface="Arial"/>
              </a:rPr>
              <a:t> </a:t>
            </a:r>
            <a:r>
              <a:rPr lang="en-US" altLang="en-US" dirty="0" err="1">
                <a:latin typeface="Arial"/>
                <a:cs typeface="Arial"/>
              </a:rPr>
              <a:t>điện</a:t>
            </a:r>
            <a:r>
              <a:rPr lang="en-US" altLang="en-US" dirty="0">
                <a:latin typeface="Arial"/>
                <a:cs typeface="Arial"/>
              </a:rPr>
              <a:t> </a:t>
            </a:r>
            <a:r>
              <a:rPr lang="en-US" altLang="en-US" dirty="0" err="1">
                <a:latin typeface="Arial"/>
                <a:cs typeface="Arial"/>
              </a:rPr>
              <a:t>cầm</a:t>
            </a:r>
            <a:r>
              <a:rPr lang="en-US" altLang="en-US" dirty="0">
                <a:latin typeface="Arial"/>
                <a:cs typeface="Arial"/>
              </a:rPr>
              <a:t> </a:t>
            </a:r>
            <a:r>
              <a:rPr lang="en-US" altLang="en-US" dirty="0" err="1">
                <a:latin typeface="Arial"/>
                <a:cs typeface="Arial"/>
              </a:rPr>
              <a:t>tay</a:t>
            </a:r>
            <a:r>
              <a:rPr lang="en-US" altLang="en-US"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có</a:t>
            </a:r>
            <a:r>
              <a:rPr lang="en-US" altLang="en-US" dirty="0">
                <a:latin typeface="Arial"/>
                <a:cs typeface="Arial"/>
              </a:rPr>
              <a:t> </a:t>
            </a:r>
            <a:r>
              <a:rPr lang="en-US" altLang="en-US" b="1" dirty="0" err="1">
                <a:latin typeface="Arial"/>
                <a:cs typeface="Arial"/>
              </a:rPr>
              <a:t>tem</a:t>
            </a:r>
            <a:r>
              <a:rPr lang="en-US" altLang="en-US" b="1" dirty="0">
                <a:latin typeface="Arial"/>
                <a:cs typeface="Arial"/>
              </a:rPr>
              <a:t> </a:t>
            </a:r>
            <a:r>
              <a:rPr lang="en-US" altLang="en-US" b="1" dirty="0" err="1">
                <a:latin typeface="Arial"/>
                <a:cs typeface="Arial"/>
              </a:rPr>
              <a:t>kiểm</a:t>
            </a:r>
            <a:r>
              <a:rPr lang="en-US" altLang="en-US" b="1" dirty="0">
                <a:latin typeface="Arial"/>
                <a:cs typeface="Arial"/>
              </a:rPr>
              <a:t> </a:t>
            </a:r>
            <a:r>
              <a:rPr lang="en-US" altLang="en-US" b="1" dirty="0" err="1">
                <a:latin typeface="Arial"/>
                <a:cs typeface="Arial"/>
              </a:rPr>
              <a:t>tra</a:t>
            </a:r>
            <a:r>
              <a:rPr lang="en-US" altLang="en-US" b="1" dirty="0">
                <a:latin typeface="Arial"/>
                <a:cs typeface="Arial"/>
              </a:rPr>
              <a:t> </a:t>
            </a:r>
            <a:r>
              <a:rPr lang="en-US" altLang="en-US" b="1" dirty="0" err="1">
                <a:latin typeface="Arial"/>
                <a:cs typeface="Arial"/>
              </a:rPr>
              <a:t>còn</a:t>
            </a:r>
            <a:r>
              <a:rPr lang="en-US" altLang="en-US" b="1" dirty="0">
                <a:latin typeface="Arial"/>
                <a:cs typeface="Arial"/>
              </a:rPr>
              <a:t> </a:t>
            </a:r>
            <a:r>
              <a:rPr lang="en-US" altLang="en-US" b="1" dirty="0" err="1">
                <a:latin typeface="Arial"/>
                <a:cs typeface="Arial"/>
              </a:rPr>
              <a:t>hiệu</a:t>
            </a:r>
            <a:r>
              <a:rPr lang="en-US" altLang="en-US" b="1" dirty="0">
                <a:latin typeface="Arial"/>
                <a:cs typeface="Arial"/>
              </a:rPr>
              <a:t> </a:t>
            </a:r>
            <a:r>
              <a:rPr lang="en-US" altLang="en-US" b="1" dirty="0" err="1">
                <a:latin typeface="Arial"/>
                <a:cs typeface="Arial"/>
              </a:rPr>
              <a:t>lực</a:t>
            </a:r>
            <a:r>
              <a:rPr lang="en-US" altLang="en-US" b="1" dirty="0">
                <a:latin typeface="Arial"/>
                <a:cs typeface="Arial"/>
              </a:rPr>
              <a:t>.</a:t>
            </a:r>
          </a:p>
          <a:p>
            <a:pPr marL="342900" indent="-342900" algn="just">
              <a:lnSpc>
                <a:spcPct val="80000"/>
              </a:lnSpc>
              <a:spcBef>
                <a:spcPts val="600"/>
              </a:spcBef>
              <a:spcAft>
                <a:spcPts val="600"/>
              </a:spcAft>
              <a:buFont typeface="Arial" panose="020B0604020202020204" pitchFamily="34" charset="0"/>
              <a:buChar char="•"/>
            </a:pPr>
            <a:r>
              <a:rPr lang="vi-VN" altLang="en-US" dirty="0">
                <a:latin typeface="Arial"/>
                <a:cs typeface="Arial"/>
              </a:rPr>
              <a:t>Công việc sửa chữa, bảo trì điện chỉ được thực hiện bởi </a:t>
            </a:r>
            <a:r>
              <a:rPr lang="vi-VN" altLang="en-US" b="1" dirty="0">
                <a:latin typeface="Arial"/>
                <a:cs typeface="Arial"/>
              </a:rPr>
              <a:t>người có chuyên môn</a:t>
            </a:r>
            <a:r>
              <a:rPr lang="en-US" altLang="en-US" b="1" dirty="0">
                <a:latin typeface="Arial"/>
                <a:cs typeface="Arial"/>
              </a:rPr>
              <a:t> </a:t>
            </a:r>
            <a:r>
              <a:rPr lang="en-US" altLang="en-US" b="1" dirty="0" err="1">
                <a:latin typeface="Arial"/>
                <a:cs typeface="Arial"/>
              </a:rPr>
              <a:t>điện</a:t>
            </a:r>
            <a:endParaRPr lang="en-US" altLang="en-US" b="1" dirty="0">
              <a:latin typeface="Arial"/>
              <a:cs typeface="Arial"/>
            </a:endParaRPr>
          </a:p>
          <a:p>
            <a:pPr marL="342900" indent="-342900" algn="just">
              <a:lnSpc>
                <a:spcPct val="80000"/>
              </a:lnSpc>
              <a:spcBef>
                <a:spcPts val="600"/>
              </a:spcBef>
              <a:spcAft>
                <a:spcPts val="600"/>
              </a:spcAft>
              <a:buFont typeface="Arial" panose="020B0604020202020204" pitchFamily="34" charset="0"/>
              <a:buChar char="•"/>
            </a:pPr>
            <a:r>
              <a:rPr lang="en-US" altLang="en-US" dirty="0">
                <a:latin typeface="Arial"/>
                <a:cs typeface="Arial"/>
              </a:rPr>
              <a:t>Các </a:t>
            </a:r>
            <a:r>
              <a:rPr lang="en-US" altLang="en-US" dirty="0" err="1">
                <a:latin typeface="Arial"/>
                <a:cs typeface="Arial"/>
              </a:rPr>
              <a:t>tủ</a:t>
            </a:r>
            <a:r>
              <a:rPr lang="en-US" altLang="en-US" dirty="0">
                <a:latin typeface="Arial"/>
                <a:cs typeface="Arial"/>
              </a:rPr>
              <a:t> </a:t>
            </a:r>
            <a:r>
              <a:rPr lang="en-US" altLang="en-US" dirty="0" err="1">
                <a:latin typeface="Arial"/>
                <a:cs typeface="Arial"/>
              </a:rPr>
              <a:t>điện</a:t>
            </a:r>
            <a:r>
              <a:rPr lang="en-US" altLang="en-US" dirty="0">
                <a:latin typeface="Arial"/>
                <a:cs typeface="Arial"/>
              </a:rPr>
              <a:t>, </a:t>
            </a:r>
            <a:r>
              <a:rPr lang="en-US" altLang="en-US" dirty="0" err="1">
                <a:latin typeface="Arial"/>
                <a:cs typeface="Arial"/>
              </a:rPr>
              <a:t>phòng</a:t>
            </a:r>
            <a:r>
              <a:rPr lang="en-US" altLang="en-US" dirty="0">
                <a:latin typeface="Arial"/>
                <a:cs typeface="Arial"/>
              </a:rPr>
              <a:t> </a:t>
            </a:r>
            <a:r>
              <a:rPr lang="en-US" altLang="en-US" dirty="0" err="1">
                <a:latin typeface="Arial"/>
                <a:cs typeface="Arial"/>
              </a:rPr>
              <a:t>điện</a:t>
            </a:r>
            <a:r>
              <a:rPr lang="en-US" altLang="en-US" dirty="0">
                <a:latin typeface="Arial"/>
                <a:cs typeface="Arial"/>
              </a:rPr>
              <a:t>, </a:t>
            </a:r>
            <a:r>
              <a:rPr lang="en-US" altLang="en-US" dirty="0" err="1">
                <a:latin typeface="Arial"/>
                <a:cs typeface="Arial"/>
              </a:rPr>
              <a:t>trạm</a:t>
            </a:r>
            <a:r>
              <a:rPr lang="en-US" altLang="en-US" dirty="0">
                <a:latin typeface="Arial"/>
                <a:cs typeface="Arial"/>
              </a:rPr>
              <a:t> </a:t>
            </a:r>
            <a:r>
              <a:rPr lang="en-US" altLang="en-US" dirty="0" err="1">
                <a:latin typeface="Arial"/>
                <a:cs typeface="Arial"/>
              </a:rPr>
              <a:t>biến</a:t>
            </a:r>
            <a:r>
              <a:rPr lang="en-US" altLang="en-US" dirty="0">
                <a:latin typeface="Arial"/>
                <a:cs typeface="Arial"/>
              </a:rPr>
              <a:t> </a:t>
            </a:r>
            <a:r>
              <a:rPr lang="en-US" altLang="en-US" dirty="0" err="1">
                <a:latin typeface="Arial"/>
                <a:cs typeface="Arial"/>
              </a:rPr>
              <a:t>áp</a:t>
            </a:r>
            <a:r>
              <a:rPr lang="en-US" altLang="en-US" dirty="0">
                <a:latin typeface="Arial"/>
                <a:cs typeface="Arial"/>
              </a:rPr>
              <a:t> </a:t>
            </a:r>
            <a:r>
              <a:rPr lang="en-US" altLang="en-US" dirty="0" err="1">
                <a:latin typeface="Arial"/>
                <a:cs typeface="Arial"/>
              </a:rPr>
              <a:t>luôn</a:t>
            </a:r>
            <a:r>
              <a:rPr lang="en-US" altLang="en-US" dirty="0">
                <a:latin typeface="Arial"/>
                <a:cs typeface="Arial"/>
              </a:rPr>
              <a:t> </a:t>
            </a:r>
            <a:r>
              <a:rPr lang="en-US" altLang="en-US" dirty="0" err="1">
                <a:latin typeface="Arial"/>
                <a:cs typeface="Arial"/>
              </a:rPr>
              <a:t>khóa</a:t>
            </a:r>
            <a:r>
              <a:rPr lang="en-US" altLang="en-US" dirty="0">
                <a:latin typeface="Arial"/>
                <a:cs typeface="Arial"/>
              </a:rPr>
              <a:t> </a:t>
            </a:r>
            <a:r>
              <a:rPr lang="en-US" altLang="en-US" dirty="0" err="1">
                <a:latin typeface="Arial"/>
                <a:cs typeface="Arial"/>
              </a:rPr>
              <a:t>bằng</a:t>
            </a:r>
            <a:r>
              <a:rPr lang="en-US" altLang="en-US" dirty="0">
                <a:latin typeface="Arial"/>
                <a:cs typeface="Arial"/>
              </a:rPr>
              <a:t> </a:t>
            </a:r>
            <a:r>
              <a:rPr lang="en-US" altLang="en-US" dirty="0" err="1">
                <a:latin typeface="Arial"/>
                <a:cs typeface="Arial"/>
              </a:rPr>
              <a:t>chìa</a:t>
            </a:r>
            <a:r>
              <a:rPr lang="en-US" altLang="en-US" dirty="0">
                <a:latin typeface="Arial"/>
                <a:cs typeface="Arial"/>
              </a:rPr>
              <a:t> </a:t>
            </a:r>
            <a:r>
              <a:rPr lang="en-US" altLang="en-US" dirty="0" err="1">
                <a:latin typeface="Arial"/>
                <a:cs typeface="Arial"/>
              </a:rPr>
              <a:t>và</a:t>
            </a:r>
            <a:r>
              <a:rPr lang="en-US" altLang="en-US" dirty="0">
                <a:latin typeface="Arial"/>
                <a:cs typeface="Arial"/>
              </a:rPr>
              <a:t> </a:t>
            </a:r>
            <a:r>
              <a:rPr lang="vi-VN" altLang="en-US" dirty="0">
                <a:latin typeface="Arial"/>
                <a:cs typeface="Arial"/>
              </a:rPr>
              <a:t>chỉ </a:t>
            </a:r>
            <a:r>
              <a:rPr lang="vi-VN" altLang="en-US" b="1" dirty="0">
                <a:latin typeface="Arial"/>
                <a:cs typeface="Arial"/>
              </a:rPr>
              <a:t>người có </a:t>
            </a:r>
            <a:r>
              <a:rPr lang="en-US" altLang="en-US" b="1" dirty="0" err="1">
                <a:latin typeface="Arial"/>
                <a:cs typeface="Arial"/>
              </a:rPr>
              <a:t>chuyên</a:t>
            </a:r>
            <a:r>
              <a:rPr lang="en-US" altLang="en-US" b="1" dirty="0">
                <a:latin typeface="Arial"/>
                <a:cs typeface="Arial"/>
              </a:rPr>
              <a:t> </a:t>
            </a:r>
            <a:r>
              <a:rPr lang="en-US" altLang="en-US" b="1" dirty="0" err="1">
                <a:latin typeface="Arial"/>
                <a:cs typeface="Arial"/>
              </a:rPr>
              <a:t>môn</a:t>
            </a:r>
            <a:r>
              <a:rPr lang="en-US" altLang="en-US" b="1" dirty="0">
                <a:latin typeface="Arial"/>
                <a:cs typeface="Arial"/>
              </a:rPr>
              <a:t> </a:t>
            </a:r>
            <a:r>
              <a:rPr lang="en-US" altLang="en-US" b="1" dirty="0" err="1">
                <a:latin typeface="Arial"/>
                <a:cs typeface="Arial"/>
              </a:rPr>
              <a:t>điện</a:t>
            </a:r>
            <a:r>
              <a:rPr lang="en-US" altLang="en-US" b="1" dirty="0">
                <a:latin typeface="Arial"/>
                <a:cs typeface="Arial"/>
              </a:rPr>
              <a:t> </a:t>
            </a:r>
            <a:r>
              <a:rPr lang="vi-VN" altLang="en-US" dirty="0">
                <a:latin typeface="Arial"/>
                <a:cs typeface="Arial"/>
              </a:rPr>
              <a:t>mới được phép truy cập</a:t>
            </a:r>
            <a:r>
              <a:rPr lang="en-US" altLang="en-US" dirty="0">
                <a:latin typeface="Arial"/>
                <a:cs typeface="Arial"/>
              </a:rPr>
              <a:t>.  </a:t>
            </a:r>
            <a:endParaRPr lang="en-US" sz="1400" dirty="0"/>
          </a:p>
        </p:txBody>
      </p:sp>
      <p:pic>
        <p:nvPicPr>
          <p:cNvPr id="3" name="Picture 4">
            <a:extLst>
              <a:ext uri="{FF2B5EF4-FFF2-40B4-BE49-F238E27FC236}">
                <a16:creationId xmlns:a16="http://schemas.microsoft.com/office/drawing/2014/main" id="{19E9DDF4-6363-BA3B-0CB4-E5603B55D4B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25696"/>
          <a:stretch/>
        </p:blipFill>
        <p:spPr bwMode="auto">
          <a:xfrm rot="5400000">
            <a:off x="5029239" y="1790821"/>
            <a:ext cx="2389211" cy="115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BC4CA477-9B19-169B-EFEA-B4DADD239EFA}"/>
              </a:ext>
            </a:extLst>
          </p:cNvPr>
          <p:cNvPicPr>
            <a:picLocks noChangeAspect="1"/>
          </p:cNvPicPr>
          <p:nvPr/>
        </p:nvPicPr>
        <p:blipFill>
          <a:blip r:embed="rId3"/>
          <a:stretch>
            <a:fillRect/>
          </a:stretch>
        </p:blipFill>
        <p:spPr>
          <a:xfrm>
            <a:off x="3985713" y="1143024"/>
            <a:ext cx="1565068" cy="2438897"/>
          </a:xfrm>
          <a:prstGeom prst="rect">
            <a:avLst/>
          </a:prstGeom>
        </p:spPr>
      </p:pic>
      <p:pic>
        <p:nvPicPr>
          <p:cNvPr id="8" name="Picture 7">
            <a:extLst>
              <a:ext uri="{FF2B5EF4-FFF2-40B4-BE49-F238E27FC236}">
                <a16:creationId xmlns:a16="http://schemas.microsoft.com/office/drawing/2014/main" id="{0A3E5F98-81D9-CEB9-88CE-CE6D0D13EE19}"/>
              </a:ext>
            </a:extLst>
          </p:cNvPr>
          <p:cNvPicPr>
            <a:picLocks noChangeAspect="1"/>
          </p:cNvPicPr>
          <p:nvPr/>
        </p:nvPicPr>
        <p:blipFill>
          <a:blip r:embed="rId4"/>
          <a:stretch>
            <a:fillRect/>
          </a:stretch>
        </p:blipFill>
        <p:spPr>
          <a:xfrm>
            <a:off x="8077454" y="3806496"/>
            <a:ext cx="4007234" cy="2250293"/>
          </a:xfrm>
          <a:prstGeom prst="rect">
            <a:avLst/>
          </a:prstGeom>
        </p:spPr>
      </p:pic>
      <p:pic>
        <p:nvPicPr>
          <p:cNvPr id="9" name="Picture 6" descr="http://www.bosy-online.de/E-Technik/RCD-ABB.jpg">
            <a:extLst>
              <a:ext uri="{FF2B5EF4-FFF2-40B4-BE49-F238E27FC236}">
                <a16:creationId xmlns:a16="http://schemas.microsoft.com/office/drawing/2014/main" id="{7E3B9EF9-D471-672D-41D1-1B6983464C6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92734" y="1215914"/>
            <a:ext cx="1236536" cy="2250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D553B7F9-A40E-D5CC-0058-DA53D924B926}"/>
              </a:ext>
            </a:extLst>
          </p:cNvPr>
          <p:cNvPicPr>
            <a:picLocks noChangeAspect="1"/>
          </p:cNvPicPr>
          <p:nvPr/>
        </p:nvPicPr>
        <p:blipFill>
          <a:blip r:embed="rId6"/>
          <a:stretch>
            <a:fillRect/>
          </a:stretch>
        </p:blipFill>
        <p:spPr>
          <a:xfrm>
            <a:off x="8586695" y="1081352"/>
            <a:ext cx="3370313" cy="2152826"/>
          </a:xfrm>
          <a:prstGeom prst="rect">
            <a:avLst/>
          </a:prstGeom>
        </p:spPr>
      </p:pic>
      <p:pic>
        <p:nvPicPr>
          <p:cNvPr id="13" name="Picture 12">
            <a:extLst>
              <a:ext uri="{FF2B5EF4-FFF2-40B4-BE49-F238E27FC236}">
                <a16:creationId xmlns:a16="http://schemas.microsoft.com/office/drawing/2014/main" id="{D7D163C6-62F0-7F72-AEB4-1FF0D8468240}"/>
              </a:ext>
            </a:extLst>
          </p:cNvPr>
          <p:cNvPicPr>
            <a:picLocks noChangeAspect="1"/>
          </p:cNvPicPr>
          <p:nvPr/>
        </p:nvPicPr>
        <p:blipFill>
          <a:blip r:embed="rId7"/>
          <a:stretch>
            <a:fillRect/>
          </a:stretch>
        </p:blipFill>
        <p:spPr>
          <a:xfrm>
            <a:off x="3696153" y="3806496"/>
            <a:ext cx="4019608" cy="2250293"/>
          </a:xfrm>
          <a:prstGeom prst="rect">
            <a:avLst/>
          </a:prstGeom>
        </p:spPr>
      </p:pic>
    </p:spTree>
    <p:extLst>
      <p:ext uri="{BB962C8B-B14F-4D97-AF65-F5344CB8AC3E}">
        <p14:creationId xmlns:p14="http://schemas.microsoft.com/office/powerpoint/2010/main" val="1182182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8. AN TOÀN TRONG KHÔNG GIAN KÍN</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15</a:t>
            </a:fld>
            <a:endParaRPr lang="en-US"/>
          </a:p>
        </p:txBody>
      </p:sp>
      <p:pic>
        <p:nvPicPr>
          <p:cNvPr id="1026" name="Picture 2" descr="Confined Space Safety: The 7 Hazards Every Worker Should Be Aware of">
            <a:extLst>
              <a:ext uri="{FF2B5EF4-FFF2-40B4-BE49-F238E27FC236}">
                <a16:creationId xmlns:a16="http://schemas.microsoft.com/office/drawing/2014/main" id="{369EE29C-4EEA-C70F-89BD-FF903323BF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1782" y="1121528"/>
            <a:ext cx="6911770" cy="345588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AA0FA7A-3FD8-E87B-EF25-3E3135BA1710}"/>
              </a:ext>
            </a:extLst>
          </p:cNvPr>
          <p:cNvSpPr txBox="1"/>
          <p:nvPr/>
        </p:nvSpPr>
        <p:spPr>
          <a:xfrm>
            <a:off x="2527201" y="4644842"/>
            <a:ext cx="6911770" cy="1809892"/>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ctr">
              <a:lnSpc>
                <a:spcPct val="80000"/>
              </a:lnSpc>
              <a:spcBef>
                <a:spcPts val="600"/>
              </a:spcBef>
              <a:spcAft>
                <a:spcPts val="600"/>
              </a:spcAft>
            </a:pPr>
            <a:r>
              <a:rPr lang="vi-VN" altLang="en-US" sz="2400" b="1" dirty="0">
                <a:solidFill>
                  <a:srgbClr val="FF0000"/>
                </a:solidFill>
                <a:latin typeface="Arial"/>
                <a:cs typeface="Arial"/>
              </a:rPr>
              <a:t>Không gian kín là các khu vực không được thiết kế để người vào làm việc thường xuyên bên trong như các bồn/ bể chứa nước (PCCC, nước thải, nước cấp, trung gian,...), hố nước thải, bồn (BOT, bồn BK, bồn chứa dầu DO, ISO tank), khoang chứa dầu của sà lan,...</a:t>
            </a:r>
            <a:endParaRPr lang="en-US" altLang="en-US" sz="2400" b="1" dirty="0">
              <a:solidFill>
                <a:srgbClr val="FF0000"/>
              </a:solidFill>
              <a:latin typeface="Arial"/>
              <a:cs typeface="Arial"/>
            </a:endParaRPr>
          </a:p>
        </p:txBody>
      </p:sp>
      <p:sp>
        <p:nvSpPr>
          <p:cNvPr id="4" name="Rectangle 3">
            <a:extLst>
              <a:ext uri="{FF2B5EF4-FFF2-40B4-BE49-F238E27FC236}">
                <a16:creationId xmlns:a16="http://schemas.microsoft.com/office/drawing/2014/main" id="{2A6522EC-EE4A-FBA9-96E0-8A82527A1BDA}"/>
              </a:ext>
            </a:extLst>
          </p:cNvPr>
          <p:cNvSpPr/>
          <p:nvPr/>
        </p:nvSpPr>
        <p:spPr>
          <a:xfrm>
            <a:off x="2359747" y="910782"/>
            <a:ext cx="7285702" cy="5748622"/>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Oval 5">
            <a:extLst>
              <a:ext uri="{FF2B5EF4-FFF2-40B4-BE49-F238E27FC236}">
                <a16:creationId xmlns:a16="http://schemas.microsoft.com/office/drawing/2014/main" id="{37FBDB5E-2722-56CB-2F99-0899650DA4B8}"/>
              </a:ext>
            </a:extLst>
          </p:cNvPr>
          <p:cNvSpPr/>
          <p:nvPr/>
        </p:nvSpPr>
        <p:spPr>
          <a:xfrm>
            <a:off x="272582" y="910782"/>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Giấy phép làm việc</a:t>
            </a:r>
            <a:endParaRPr lang="en-US" b="1"/>
          </a:p>
        </p:txBody>
      </p:sp>
      <p:sp>
        <p:nvSpPr>
          <p:cNvPr id="7" name="Oval 6">
            <a:extLst>
              <a:ext uri="{FF2B5EF4-FFF2-40B4-BE49-F238E27FC236}">
                <a16:creationId xmlns:a16="http://schemas.microsoft.com/office/drawing/2014/main" id="{6E8D6401-6C5B-AAB6-338C-B0D10F666942}"/>
              </a:ext>
            </a:extLst>
          </p:cNvPr>
          <p:cNvSpPr/>
          <p:nvPr/>
        </p:nvSpPr>
        <p:spPr>
          <a:xfrm>
            <a:off x="241724" y="3062748"/>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JSA</a:t>
            </a:r>
            <a:endParaRPr lang="en-US" b="1"/>
          </a:p>
        </p:txBody>
      </p:sp>
      <p:sp>
        <p:nvSpPr>
          <p:cNvPr id="8" name="Oval 7">
            <a:extLst>
              <a:ext uri="{FF2B5EF4-FFF2-40B4-BE49-F238E27FC236}">
                <a16:creationId xmlns:a16="http://schemas.microsoft.com/office/drawing/2014/main" id="{1C2D11FE-A7A6-4791-838B-8A456D91D5C7}"/>
              </a:ext>
            </a:extLst>
          </p:cNvPr>
          <p:cNvSpPr/>
          <p:nvPr/>
        </p:nvSpPr>
        <p:spPr>
          <a:xfrm>
            <a:off x="10187406" y="973721"/>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Kiểm soát không khí</a:t>
            </a:r>
            <a:endParaRPr lang="en-US" b="1"/>
          </a:p>
        </p:txBody>
      </p:sp>
      <p:sp>
        <p:nvSpPr>
          <p:cNvPr id="9" name="Oval 8">
            <a:extLst>
              <a:ext uri="{FF2B5EF4-FFF2-40B4-BE49-F238E27FC236}">
                <a16:creationId xmlns:a16="http://schemas.microsoft.com/office/drawing/2014/main" id="{5D556AC9-067B-3E44-6E0A-9D8F0BBCC3A4}"/>
              </a:ext>
            </a:extLst>
          </p:cNvPr>
          <p:cNvSpPr/>
          <p:nvPr/>
        </p:nvSpPr>
        <p:spPr>
          <a:xfrm>
            <a:off x="241724" y="5214714"/>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Ứng cứu, cảnh giới</a:t>
            </a:r>
            <a:endParaRPr lang="en-US" b="1"/>
          </a:p>
        </p:txBody>
      </p:sp>
      <p:sp>
        <p:nvSpPr>
          <p:cNvPr id="10" name="Oval 9">
            <a:extLst>
              <a:ext uri="{FF2B5EF4-FFF2-40B4-BE49-F238E27FC236}">
                <a16:creationId xmlns:a16="http://schemas.microsoft.com/office/drawing/2014/main" id="{7A075857-FE3D-109B-2D77-B4C2BB7089A2}"/>
              </a:ext>
            </a:extLst>
          </p:cNvPr>
          <p:cNvSpPr/>
          <p:nvPr/>
        </p:nvSpPr>
        <p:spPr>
          <a:xfrm>
            <a:off x="10187405" y="3132723"/>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Thông gió</a:t>
            </a:r>
            <a:endParaRPr lang="en-US" b="1"/>
          </a:p>
        </p:txBody>
      </p:sp>
      <p:sp>
        <p:nvSpPr>
          <p:cNvPr id="11" name="Oval 10">
            <a:extLst>
              <a:ext uri="{FF2B5EF4-FFF2-40B4-BE49-F238E27FC236}">
                <a16:creationId xmlns:a16="http://schemas.microsoft.com/office/drawing/2014/main" id="{DDF6716C-79A6-678A-8445-37B4F82E3A0F}"/>
              </a:ext>
            </a:extLst>
          </p:cNvPr>
          <p:cNvSpPr/>
          <p:nvPr/>
        </p:nvSpPr>
        <p:spPr>
          <a:xfrm>
            <a:off x="10187407" y="5168405"/>
            <a:ext cx="1545207" cy="1444690"/>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b="1"/>
              <a:t>Chiếu sáng</a:t>
            </a:r>
            <a:endParaRPr lang="en-US" b="1"/>
          </a:p>
        </p:txBody>
      </p:sp>
      <p:sp>
        <p:nvSpPr>
          <p:cNvPr id="12" name="Arrow: Left 11">
            <a:extLst>
              <a:ext uri="{FF2B5EF4-FFF2-40B4-BE49-F238E27FC236}">
                <a16:creationId xmlns:a16="http://schemas.microsoft.com/office/drawing/2014/main" id="{64A27DDC-1564-9416-EF00-BC393F7EFF97}"/>
              </a:ext>
            </a:extLst>
          </p:cNvPr>
          <p:cNvSpPr/>
          <p:nvPr/>
        </p:nvSpPr>
        <p:spPr>
          <a:xfrm>
            <a:off x="1869386" y="1583481"/>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Left 12">
            <a:extLst>
              <a:ext uri="{FF2B5EF4-FFF2-40B4-BE49-F238E27FC236}">
                <a16:creationId xmlns:a16="http://schemas.microsoft.com/office/drawing/2014/main" id="{75E58AD0-8BF9-FC3A-344B-4903D3196A80}"/>
              </a:ext>
            </a:extLst>
          </p:cNvPr>
          <p:cNvSpPr/>
          <p:nvPr/>
        </p:nvSpPr>
        <p:spPr>
          <a:xfrm>
            <a:off x="1862449" y="3672508"/>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BADB69F7-16FF-B1D4-DF3E-5ED95DE874CB}"/>
              </a:ext>
            </a:extLst>
          </p:cNvPr>
          <p:cNvSpPr/>
          <p:nvPr/>
        </p:nvSpPr>
        <p:spPr>
          <a:xfrm>
            <a:off x="1869385" y="5824474"/>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15">
            <a:extLst>
              <a:ext uri="{FF2B5EF4-FFF2-40B4-BE49-F238E27FC236}">
                <a16:creationId xmlns:a16="http://schemas.microsoft.com/office/drawing/2014/main" id="{AEC55160-2D63-61EA-7144-E3054A6E8EF7}"/>
              </a:ext>
            </a:extLst>
          </p:cNvPr>
          <p:cNvSpPr/>
          <p:nvPr/>
        </p:nvSpPr>
        <p:spPr>
          <a:xfrm rot="10800000">
            <a:off x="9717316" y="5778165"/>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B0C0039D-CD3B-A6C8-BD8D-D8176E4F38CA}"/>
              </a:ext>
            </a:extLst>
          </p:cNvPr>
          <p:cNvSpPr/>
          <p:nvPr/>
        </p:nvSpPr>
        <p:spPr>
          <a:xfrm rot="10800000">
            <a:off x="9725900" y="3742483"/>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EFB44E03-D06F-49D9-A058-FE6EA7651728}"/>
              </a:ext>
            </a:extLst>
          </p:cNvPr>
          <p:cNvSpPr/>
          <p:nvPr/>
        </p:nvSpPr>
        <p:spPr>
          <a:xfrm rot="10800000">
            <a:off x="9727822" y="1579447"/>
            <a:ext cx="390919" cy="22517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968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a:cs typeface="Arial"/>
              </a:rPr>
              <a:t>NGUYÊN TẮC 9. CÔNG VIỆC </a:t>
            </a:r>
            <a:r>
              <a:rPr lang="en-US" sz="2400" err="1">
                <a:solidFill>
                  <a:schemeClr val="tx1"/>
                </a:solidFill>
                <a:latin typeface="Arial"/>
                <a:cs typeface="Arial"/>
              </a:rPr>
              <a:t>tạo</a:t>
            </a:r>
            <a:r>
              <a:rPr lang="en-US" sz="2400">
                <a:solidFill>
                  <a:schemeClr val="tx1"/>
                </a:solidFill>
                <a:latin typeface="Arial"/>
                <a:cs typeface="Arial"/>
              </a:rPr>
              <a:t> </a:t>
            </a:r>
            <a:r>
              <a:rPr lang="en-US" sz="2400" err="1">
                <a:solidFill>
                  <a:schemeClr val="tx1"/>
                </a:solidFill>
                <a:latin typeface="Arial"/>
                <a:cs typeface="Arial"/>
              </a:rPr>
              <a:t>lửa</a:t>
            </a:r>
            <a:endParaRPr lang="en-US" sz="2400">
              <a:solidFill>
                <a:schemeClr val="tx1"/>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16</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422619" y="939885"/>
            <a:ext cx="11252708" cy="2500925"/>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marL="342900" indent="-342900" algn="just">
              <a:lnSpc>
                <a:spcPct val="80000"/>
              </a:lnSpc>
              <a:spcBef>
                <a:spcPts val="600"/>
              </a:spcBef>
              <a:spcAft>
                <a:spcPts val="600"/>
              </a:spcAft>
              <a:buFont typeface="Arial" panose="020B0604020202020204" pitchFamily="34" charset="0"/>
              <a:buChar char="•"/>
            </a:pPr>
            <a:r>
              <a:rPr lang="vi-VN" altLang="en-US" dirty="0">
                <a:latin typeface="Arial"/>
                <a:cs typeface="Arial"/>
              </a:rPr>
              <a:t>Các bình chứa ga/oxy </a:t>
            </a:r>
            <a:r>
              <a:rPr lang="en-US" altLang="en-US" b="1" dirty="0" err="1">
                <a:latin typeface="Arial"/>
                <a:cs typeface="Arial"/>
              </a:rPr>
              <a:t>còn</a:t>
            </a:r>
            <a:r>
              <a:rPr lang="en-US" altLang="en-US" b="1" dirty="0">
                <a:latin typeface="Arial"/>
                <a:cs typeface="Arial"/>
              </a:rPr>
              <a:t> </a:t>
            </a:r>
            <a:r>
              <a:rPr lang="en-US" altLang="en-US" b="1" dirty="0" err="1">
                <a:latin typeface="Arial"/>
                <a:cs typeface="Arial"/>
              </a:rPr>
              <a:t>hạn</a:t>
            </a:r>
            <a:r>
              <a:rPr lang="en-US" altLang="en-US" b="1" dirty="0">
                <a:latin typeface="Arial"/>
                <a:cs typeface="Arial"/>
              </a:rPr>
              <a:t> </a:t>
            </a:r>
            <a:r>
              <a:rPr lang="en-US" altLang="en-US" b="1" dirty="0" err="1">
                <a:latin typeface="Arial"/>
                <a:cs typeface="Arial"/>
              </a:rPr>
              <a:t>kiểm</a:t>
            </a:r>
            <a:r>
              <a:rPr lang="en-US" altLang="en-US" b="1" dirty="0">
                <a:latin typeface="Arial"/>
                <a:cs typeface="Arial"/>
              </a:rPr>
              <a:t> </a:t>
            </a:r>
            <a:r>
              <a:rPr lang="en-US" altLang="en-US" b="1" dirty="0" err="1">
                <a:latin typeface="Arial"/>
                <a:cs typeface="Arial"/>
              </a:rPr>
              <a:t>định</a:t>
            </a:r>
            <a:r>
              <a:rPr lang="en-US" altLang="en-US" dirty="0">
                <a:latin typeface="Arial"/>
                <a:cs typeface="Arial"/>
              </a:rPr>
              <a:t>, </a:t>
            </a:r>
            <a:r>
              <a:rPr lang="en-US" altLang="en-US" dirty="0" err="1">
                <a:latin typeface="Arial"/>
                <a:cs typeface="Arial"/>
              </a:rPr>
              <a:t>có</a:t>
            </a:r>
            <a:r>
              <a:rPr lang="en-US" altLang="en-US" dirty="0">
                <a:latin typeface="Arial"/>
                <a:cs typeface="Arial"/>
              </a:rPr>
              <a:t> </a:t>
            </a:r>
            <a:r>
              <a:rPr lang="en-US" altLang="en-US" dirty="0" err="1">
                <a:latin typeface="Arial"/>
                <a:cs typeface="Arial"/>
              </a:rPr>
              <a:t>đầy</a:t>
            </a:r>
            <a:r>
              <a:rPr lang="en-US" altLang="en-US" dirty="0">
                <a:latin typeface="Arial"/>
                <a:cs typeface="Arial"/>
              </a:rPr>
              <a:t> </a:t>
            </a:r>
            <a:r>
              <a:rPr lang="en-US" altLang="en-US" dirty="0" err="1">
                <a:latin typeface="Arial"/>
                <a:cs typeface="Arial"/>
              </a:rPr>
              <a:t>đủ</a:t>
            </a:r>
            <a:r>
              <a:rPr lang="en-US" altLang="en-US" dirty="0">
                <a:latin typeface="Arial"/>
                <a:cs typeface="Arial"/>
              </a:rPr>
              <a:t> </a:t>
            </a:r>
            <a:r>
              <a:rPr lang="en-US" altLang="en-US" b="1" dirty="0" err="1">
                <a:latin typeface="Arial"/>
                <a:cs typeface="Arial"/>
              </a:rPr>
              <a:t>thiết</a:t>
            </a:r>
            <a:r>
              <a:rPr lang="en-US" altLang="en-US" b="1" dirty="0">
                <a:latin typeface="Arial"/>
                <a:cs typeface="Arial"/>
              </a:rPr>
              <a:t> </a:t>
            </a:r>
            <a:r>
              <a:rPr lang="en-US" altLang="en-US" b="1" dirty="0" err="1">
                <a:latin typeface="Arial"/>
                <a:cs typeface="Arial"/>
              </a:rPr>
              <a:t>bị</a:t>
            </a:r>
            <a:r>
              <a:rPr lang="en-US" altLang="en-US" b="1" dirty="0">
                <a:latin typeface="Arial"/>
                <a:cs typeface="Arial"/>
              </a:rPr>
              <a:t> an </a:t>
            </a:r>
            <a:r>
              <a:rPr lang="en-US" altLang="en-US" b="1" dirty="0" err="1">
                <a:latin typeface="Arial"/>
                <a:cs typeface="Arial"/>
              </a:rPr>
              <a:t>toàn</a:t>
            </a:r>
            <a:r>
              <a:rPr lang="en-US" altLang="en-US" b="1" dirty="0">
                <a:latin typeface="Arial"/>
                <a:cs typeface="Arial"/>
              </a:rPr>
              <a:t> </a:t>
            </a:r>
            <a:r>
              <a:rPr lang="en-US" altLang="en-US" dirty="0" err="1">
                <a:latin typeface="Arial"/>
                <a:cs typeface="Arial"/>
              </a:rPr>
              <a:t>và</a:t>
            </a:r>
            <a:r>
              <a:rPr lang="en-US" altLang="en-US" dirty="0">
                <a:latin typeface="Arial"/>
                <a:cs typeface="Arial"/>
              </a:rPr>
              <a:t> </a:t>
            </a:r>
            <a:r>
              <a:rPr lang="vi-VN" altLang="en-US" dirty="0">
                <a:latin typeface="Arial"/>
                <a:cs typeface="Arial"/>
              </a:rPr>
              <a:t>phải được </a:t>
            </a:r>
            <a:r>
              <a:rPr lang="vi-VN" altLang="en-US" b="1" dirty="0">
                <a:latin typeface="Arial"/>
                <a:cs typeface="Arial"/>
              </a:rPr>
              <a:t>dựng đứng</a:t>
            </a:r>
            <a:r>
              <a:rPr lang="vi-VN" altLang="en-US" dirty="0">
                <a:latin typeface="Arial"/>
                <a:cs typeface="Arial"/>
              </a:rPr>
              <a:t> và </a:t>
            </a:r>
            <a:r>
              <a:rPr lang="vi-VN" altLang="en-US" b="1" dirty="0">
                <a:latin typeface="Arial"/>
                <a:cs typeface="Arial"/>
              </a:rPr>
              <a:t>cố định chắc chắn</a:t>
            </a:r>
            <a:r>
              <a:rPr lang="vi-VN" altLang="en-US" dirty="0">
                <a:latin typeface="Arial"/>
                <a:cs typeface="Arial"/>
              </a:rPr>
              <a:t>.</a:t>
            </a:r>
            <a:endParaRPr lang="en-US" altLang="en-US" dirty="0">
              <a:latin typeface="Arial"/>
              <a:cs typeface="Arial"/>
            </a:endParaRPr>
          </a:p>
          <a:p>
            <a:pPr marL="342900" indent="-342900" algn="just">
              <a:lnSpc>
                <a:spcPct val="80000"/>
              </a:lnSpc>
              <a:spcBef>
                <a:spcPts val="600"/>
              </a:spcBef>
              <a:spcAft>
                <a:spcPts val="600"/>
              </a:spcAft>
              <a:buFont typeface="Arial" panose="020B0604020202020204" pitchFamily="34" charset="0"/>
              <a:buChar char="•"/>
            </a:pPr>
            <a:r>
              <a:rPr lang="en-US" altLang="en-US" b="1" dirty="0" err="1">
                <a:latin typeface="Arial"/>
                <a:cs typeface="Arial"/>
              </a:rPr>
              <a:t>Loại</a:t>
            </a:r>
            <a:r>
              <a:rPr lang="en-US" altLang="en-US" b="1" dirty="0">
                <a:latin typeface="Arial"/>
                <a:cs typeface="Arial"/>
              </a:rPr>
              <a:t> </a:t>
            </a:r>
            <a:r>
              <a:rPr lang="en-US" altLang="en-US" b="1" dirty="0" err="1">
                <a:latin typeface="Arial"/>
                <a:cs typeface="Arial"/>
              </a:rPr>
              <a:t>bỏ</a:t>
            </a:r>
            <a:r>
              <a:rPr lang="en-US" altLang="en-US" b="1" dirty="0">
                <a:latin typeface="Arial"/>
                <a:cs typeface="Arial"/>
              </a:rPr>
              <a:t> </a:t>
            </a:r>
            <a:r>
              <a:rPr lang="en-US" altLang="en-US" b="1" dirty="0" err="1">
                <a:latin typeface="Arial"/>
                <a:cs typeface="Arial"/>
              </a:rPr>
              <a:t>công</a:t>
            </a:r>
            <a:r>
              <a:rPr lang="en-US" altLang="en-US" b="1" dirty="0">
                <a:latin typeface="Arial"/>
                <a:cs typeface="Arial"/>
              </a:rPr>
              <a:t> </a:t>
            </a:r>
            <a:r>
              <a:rPr lang="en-US" altLang="en-US" b="1" dirty="0" err="1">
                <a:latin typeface="Arial"/>
                <a:cs typeface="Arial"/>
              </a:rPr>
              <a:t>việc</a:t>
            </a:r>
            <a:r>
              <a:rPr lang="en-US" altLang="en-US" b="1" dirty="0">
                <a:latin typeface="Arial"/>
                <a:cs typeface="Arial"/>
              </a:rPr>
              <a:t> </a:t>
            </a:r>
            <a:r>
              <a:rPr lang="en-US" altLang="en-US" b="1" dirty="0" err="1">
                <a:latin typeface="Arial"/>
                <a:cs typeface="Arial"/>
              </a:rPr>
              <a:t>tạo</a:t>
            </a:r>
            <a:r>
              <a:rPr lang="en-US" altLang="en-US" b="1" dirty="0">
                <a:latin typeface="Arial"/>
                <a:cs typeface="Arial"/>
              </a:rPr>
              <a:t> </a:t>
            </a:r>
            <a:r>
              <a:rPr lang="en-US" altLang="en-US" b="1" dirty="0" err="1">
                <a:latin typeface="Arial"/>
                <a:cs typeface="Arial"/>
              </a:rPr>
              <a:t>lửa</a:t>
            </a:r>
            <a:r>
              <a:rPr lang="en-US" altLang="en-US" b="1" dirty="0">
                <a:latin typeface="Arial"/>
                <a:cs typeface="Arial"/>
              </a:rPr>
              <a:t> </a:t>
            </a:r>
            <a:r>
              <a:rPr lang="en-US" altLang="en-US" dirty="0" err="1">
                <a:latin typeface="Arial"/>
                <a:cs typeface="Arial"/>
              </a:rPr>
              <a:t>trong</a:t>
            </a:r>
            <a:r>
              <a:rPr lang="en-US" altLang="en-US" dirty="0">
                <a:latin typeface="Arial"/>
                <a:cs typeface="Arial"/>
              </a:rPr>
              <a:t> </a:t>
            </a:r>
            <a:r>
              <a:rPr lang="en-US" altLang="en-US" dirty="0" err="1">
                <a:latin typeface="Arial"/>
                <a:cs typeface="Arial"/>
              </a:rPr>
              <a:t>các</a:t>
            </a:r>
            <a:r>
              <a:rPr lang="en-US" altLang="en-US" dirty="0">
                <a:latin typeface="Arial"/>
                <a:cs typeface="Arial"/>
              </a:rPr>
              <a:t> </a:t>
            </a:r>
            <a:r>
              <a:rPr lang="en-US" altLang="en-US" dirty="0" err="1">
                <a:latin typeface="Arial"/>
                <a:cs typeface="Arial"/>
              </a:rPr>
              <a:t>thiết</a:t>
            </a:r>
            <a:r>
              <a:rPr lang="en-US" altLang="en-US" dirty="0">
                <a:latin typeface="Arial"/>
                <a:cs typeface="Arial"/>
              </a:rPr>
              <a:t> </a:t>
            </a:r>
            <a:r>
              <a:rPr lang="en-US" altLang="en-US" dirty="0" err="1">
                <a:latin typeface="Arial"/>
                <a:cs typeface="Arial"/>
              </a:rPr>
              <a:t>bị</a:t>
            </a:r>
            <a:r>
              <a:rPr lang="en-US" altLang="en-US" dirty="0">
                <a:latin typeface="Arial"/>
                <a:cs typeface="Arial"/>
              </a:rPr>
              <a:t>, </a:t>
            </a:r>
            <a:r>
              <a:rPr lang="en-US" altLang="en-US" dirty="0" err="1">
                <a:latin typeface="Arial"/>
                <a:cs typeface="Arial"/>
              </a:rPr>
              <a:t>thùng</a:t>
            </a:r>
            <a:r>
              <a:rPr lang="en-US" altLang="en-US" dirty="0">
                <a:latin typeface="Arial"/>
                <a:cs typeface="Arial"/>
              </a:rPr>
              <a:t> </a:t>
            </a:r>
            <a:r>
              <a:rPr lang="en-US" altLang="en-US" dirty="0" err="1">
                <a:latin typeface="Arial"/>
                <a:cs typeface="Arial"/>
              </a:rPr>
              <a:t>chứa</a:t>
            </a:r>
            <a:r>
              <a:rPr lang="en-US" altLang="en-US" dirty="0">
                <a:latin typeface="Arial"/>
                <a:cs typeface="Arial"/>
              </a:rPr>
              <a:t>, </a:t>
            </a:r>
            <a:r>
              <a:rPr lang="en-US" altLang="en-US" dirty="0" err="1">
                <a:latin typeface="Arial"/>
                <a:cs typeface="Arial"/>
              </a:rPr>
              <a:t>bồn</a:t>
            </a:r>
            <a:r>
              <a:rPr lang="en-US" altLang="en-US" dirty="0">
                <a:latin typeface="Arial"/>
                <a:cs typeface="Arial"/>
              </a:rPr>
              <a:t> </a:t>
            </a:r>
            <a:r>
              <a:rPr lang="en-US" altLang="en-US" dirty="0" err="1">
                <a:latin typeface="Arial"/>
                <a:cs typeface="Arial"/>
              </a:rPr>
              <a:t>bể</a:t>
            </a:r>
            <a:r>
              <a:rPr lang="en-US" altLang="en-US" dirty="0">
                <a:latin typeface="Arial"/>
                <a:cs typeface="Arial"/>
              </a:rPr>
              <a:t> </a:t>
            </a:r>
            <a:r>
              <a:rPr lang="en-US" altLang="en-US" dirty="0" err="1">
                <a:latin typeface="Arial"/>
                <a:cs typeface="Arial"/>
              </a:rPr>
              <a:t>có</a:t>
            </a:r>
            <a:r>
              <a:rPr lang="en-US" altLang="en-US" dirty="0">
                <a:latin typeface="Arial"/>
                <a:cs typeface="Arial"/>
              </a:rPr>
              <a:t> </a:t>
            </a:r>
            <a:r>
              <a:rPr lang="en-US" altLang="en-US" dirty="0" err="1">
                <a:latin typeface="Arial"/>
                <a:cs typeface="Arial"/>
              </a:rPr>
              <a:t>chứa</a:t>
            </a:r>
            <a:r>
              <a:rPr lang="en-US" altLang="en-US" dirty="0">
                <a:latin typeface="Arial"/>
                <a:cs typeface="Arial"/>
              </a:rPr>
              <a:t> </a:t>
            </a:r>
            <a:r>
              <a:rPr lang="en-US" altLang="en-US" dirty="0" err="1">
                <a:latin typeface="Arial"/>
                <a:cs typeface="Arial"/>
              </a:rPr>
              <a:t>dầu</a:t>
            </a:r>
            <a:r>
              <a:rPr lang="en-US" altLang="en-US" dirty="0">
                <a:latin typeface="Arial"/>
                <a:cs typeface="Arial"/>
              </a:rPr>
              <a:t> hay </a:t>
            </a:r>
            <a:r>
              <a:rPr lang="en-US" altLang="en-US" dirty="0" err="1">
                <a:latin typeface="Arial"/>
                <a:cs typeface="Arial"/>
              </a:rPr>
              <a:t>bất</a:t>
            </a:r>
            <a:r>
              <a:rPr lang="en-US" altLang="en-US" dirty="0">
                <a:latin typeface="Arial"/>
                <a:cs typeface="Arial"/>
              </a:rPr>
              <a:t> </a:t>
            </a:r>
            <a:r>
              <a:rPr lang="en-US" altLang="en-US" dirty="0" err="1">
                <a:latin typeface="Arial"/>
                <a:cs typeface="Arial"/>
              </a:rPr>
              <a:t>cứ</a:t>
            </a:r>
            <a:r>
              <a:rPr lang="en-US" altLang="en-US" dirty="0">
                <a:latin typeface="Arial"/>
                <a:cs typeface="Arial"/>
              </a:rPr>
              <a:t> </a:t>
            </a:r>
            <a:r>
              <a:rPr lang="en-US" altLang="en-US" dirty="0" err="1">
                <a:latin typeface="Arial"/>
                <a:cs typeface="Arial"/>
              </a:rPr>
              <a:t>nơi</a:t>
            </a:r>
            <a:r>
              <a:rPr lang="en-US" altLang="en-US" dirty="0">
                <a:latin typeface="Arial"/>
                <a:cs typeface="Arial"/>
              </a:rPr>
              <a:t> </a:t>
            </a:r>
            <a:r>
              <a:rPr lang="en-US" altLang="en-US" dirty="0" err="1">
                <a:latin typeface="Arial"/>
                <a:cs typeface="Arial"/>
              </a:rPr>
              <a:t>có</a:t>
            </a:r>
            <a:r>
              <a:rPr lang="en-US" altLang="en-US" dirty="0">
                <a:latin typeface="Arial"/>
                <a:cs typeface="Arial"/>
              </a:rPr>
              <a:t> </a:t>
            </a:r>
            <a:r>
              <a:rPr lang="en-US" altLang="en-US" dirty="0" err="1">
                <a:latin typeface="Arial"/>
                <a:cs typeface="Arial"/>
              </a:rPr>
              <a:t>rủi</a:t>
            </a:r>
            <a:r>
              <a:rPr lang="en-US" altLang="en-US" dirty="0">
                <a:latin typeface="Arial"/>
                <a:cs typeface="Arial"/>
              </a:rPr>
              <a:t> </a:t>
            </a:r>
            <a:r>
              <a:rPr lang="en-US" altLang="en-US" dirty="0" err="1">
                <a:latin typeface="Arial"/>
                <a:cs typeface="Arial"/>
              </a:rPr>
              <a:t>ro</a:t>
            </a:r>
            <a:r>
              <a:rPr lang="en-US" altLang="en-US" dirty="0">
                <a:latin typeface="Arial"/>
                <a:cs typeface="Arial"/>
              </a:rPr>
              <a:t> </a:t>
            </a:r>
            <a:r>
              <a:rPr lang="en-US" altLang="en-US" dirty="0" err="1">
                <a:latin typeface="Arial"/>
                <a:cs typeface="Arial"/>
              </a:rPr>
              <a:t>cháy</a:t>
            </a:r>
            <a:r>
              <a:rPr lang="en-US" altLang="en-US" dirty="0">
                <a:latin typeface="Arial"/>
                <a:cs typeface="Arial"/>
              </a:rPr>
              <a:t> </a:t>
            </a:r>
            <a:r>
              <a:rPr lang="en-US" altLang="en-US" dirty="0" err="1">
                <a:latin typeface="Arial"/>
                <a:cs typeface="Arial"/>
              </a:rPr>
              <a:t>nổ</a:t>
            </a:r>
            <a:r>
              <a:rPr lang="en-US" altLang="en-US" dirty="0">
                <a:latin typeface="Arial"/>
                <a:cs typeface="Arial"/>
              </a:rPr>
              <a:t> </a:t>
            </a:r>
            <a:r>
              <a:rPr lang="en-US" altLang="en-US" dirty="0" err="1">
                <a:latin typeface="Arial"/>
                <a:cs typeface="Arial"/>
              </a:rPr>
              <a:t>nào</a:t>
            </a:r>
            <a:r>
              <a:rPr lang="en-US" altLang="en-US" dirty="0">
                <a:latin typeface="Arial"/>
                <a:cs typeface="Arial"/>
              </a:rPr>
              <a:t>. </a:t>
            </a:r>
            <a:r>
              <a:rPr lang="en-US" altLang="en-US" dirty="0" err="1">
                <a:latin typeface="Arial"/>
                <a:cs typeface="Arial"/>
              </a:rPr>
              <a:t>Nếu</a:t>
            </a:r>
            <a:r>
              <a:rPr lang="en-US" altLang="en-US" dirty="0">
                <a:latin typeface="Arial"/>
                <a:cs typeface="Arial"/>
              </a:rPr>
              <a:t> </a:t>
            </a:r>
            <a:r>
              <a:rPr lang="en-US" altLang="en-US" dirty="0" err="1">
                <a:latin typeface="Arial"/>
                <a:cs typeface="Arial"/>
              </a:rPr>
              <a:t>buộc</a:t>
            </a:r>
            <a:r>
              <a:rPr lang="en-US" altLang="en-US"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thực</a:t>
            </a:r>
            <a:r>
              <a:rPr lang="en-US" altLang="en-US" dirty="0">
                <a:latin typeface="Arial"/>
                <a:cs typeface="Arial"/>
              </a:rPr>
              <a:t> </a:t>
            </a:r>
            <a:r>
              <a:rPr lang="en-US" altLang="en-US" dirty="0" err="1">
                <a:latin typeface="Arial"/>
                <a:cs typeface="Arial"/>
              </a:rPr>
              <a:t>hiện</a:t>
            </a:r>
            <a:r>
              <a:rPr lang="en-US" altLang="en-US" dirty="0">
                <a:latin typeface="Arial"/>
                <a:cs typeface="Arial"/>
              </a:rPr>
              <a:t>, </a:t>
            </a:r>
            <a:r>
              <a:rPr lang="en-US" altLang="en-US" b="1" dirty="0" err="1">
                <a:latin typeface="Arial"/>
                <a:cs typeface="Arial"/>
              </a:rPr>
              <a:t>Giấy</a:t>
            </a:r>
            <a:r>
              <a:rPr lang="en-US" altLang="en-US" b="1" dirty="0">
                <a:latin typeface="Arial"/>
                <a:cs typeface="Arial"/>
              </a:rPr>
              <a:t> </a:t>
            </a:r>
            <a:r>
              <a:rPr lang="en-US" altLang="en-US" b="1" dirty="0" err="1">
                <a:latin typeface="Arial"/>
                <a:cs typeface="Arial"/>
              </a:rPr>
              <a:t>phép</a:t>
            </a:r>
            <a:r>
              <a:rPr lang="en-US" altLang="en-US" b="1" dirty="0">
                <a:latin typeface="Arial"/>
                <a:cs typeface="Arial"/>
              </a:rPr>
              <a:t> </a:t>
            </a:r>
            <a:r>
              <a:rPr lang="en-US" altLang="en-US" b="1" dirty="0" err="1">
                <a:latin typeface="Arial"/>
                <a:cs typeface="Arial"/>
              </a:rPr>
              <a:t>công</a:t>
            </a:r>
            <a:r>
              <a:rPr lang="en-US" altLang="en-US" b="1" dirty="0">
                <a:latin typeface="Arial"/>
                <a:cs typeface="Arial"/>
              </a:rPr>
              <a:t> </a:t>
            </a:r>
            <a:r>
              <a:rPr lang="en-US" altLang="en-US" b="1" dirty="0" err="1">
                <a:latin typeface="Arial"/>
                <a:cs typeface="Arial"/>
              </a:rPr>
              <a:t>việc</a:t>
            </a:r>
            <a:r>
              <a:rPr lang="en-US" altLang="en-US" b="1" dirty="0">
                <a:latin typeface="Arial"/>
                <a:cs typeface="Arial"/>
              </a:rPr>
              <a:t> </a:t>
            </a:r>
            <a:r>
              <a:rPr lang="en-US" altLang="en-US" b="1" dirty="0" err="1">
                <a:latin typeface="Arial"/>
                <a:cs typeface="Arial"/>
              </a:rPr>
              <a:t>tạo</a:t>
            </a:r>
            <a:r>
              <a:rPr lang="en-US" altLang="en-US" b="1" dirty="0">
                <a:latin typeface="Arial"/>
                <a:cs typeface="Arial"/>
              </a:rPr>
              <a:t> </a:t>
            </a:r>
            <a:r>
              <a:rPr lang="en-US" altLang="en-US" b="1" dirty="0" err="1">
                <a:latin typeface="Arial"/>
                <a:cs typeface="Arial"/>
              </a:rPr>
              <a:t>lửa</a:t>
            </a:r>
            <a:r>
              <a:rPr lang="en-US" altLang="en-US" b="1"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được</a:t>
            </a:r>
            <a:r>
              <a:rPr lang="en-US" altLang="en-US" dirty="0">
                <a:latin typeface="Arial"/>
                <a:cs typeface="Arial"/>
              </a:rPr>
              <a:t> </a:t>
            </a:r>
            <a:r>
              <a:rPr lang="en-US" altLang="en-US" dirty="0" err="1">
                <a:latin typeface="Arial"/>
                <a:cs typeface="Arial"/>
              </a:rPr>
              <a:t>thực</a:t>
            </a:r>
            <a:r>
              <a:rPr lang="en-US" altLang="en-US" dirty="0">
                <a:latin typeface="Arial"/>
                <a:cs typeface="Arial"/>
              </a:rPr>
              <a:t> </a:t>
            </a:r>
            <a:r>
              <a:rPr lang="en-US" altLang="en-US" dirty="0" err="1">
                <a:latin typeface="Arial"/>
                <a:cs typeface="Arial"/>
              </a:rPr>
              <a:t>hiện</a:t>
            </a:r>
            <a:r>
              <a:rPr lang="en-US" altLang="en-US" dirty="0">
                <a:latin typeface="Arial"/>
                <a:cs typeface="Arial"/>
              </a:rPr>
              <a:t> </a:t>
            </a:r>
            <a:r>
              <a:rPr lang="en-US" altLang="en-US" dirty="0" err="1">
                <a:latin typeface="Arial"/>
                <a:cs typeface="Arial"/>
              </a:rPr>
              <a:t>và</a:t>
            </a:r>
            <a:r>
              <a:rPr lang="en-US" altLang="en-US" dirty="0">
                <a:latin typeface="Arial"/>
                <a:cs typeface="Arial"/>
              </a:rPr>
              <a:t> </a:t>
            </a:r>
            <a:r>
              <a:rPr lang="en-US" altLang="en-US" dirty="0" err="1">
                <a:latin typeface="Arial"/>
                <a:cs typeface="Arial"/>
              </a:rPr>
              <a:t>tuân</a:t>
            </a:r>
            <a:r>
              <a:rPr lang="en-US" altLang="en-US" dirty="0">
                <a:latin typeface="Arial"/>
                <a:cs typeface="Arial"/>
              </a:rPr>
              <a:t> </a:t>
            </a:r>
            <a:r>
              <a:rPr lang="en-US" altLang="en-US" dirty="0" err="1">
                <a:latin typeface="Arial"/>
                <a:cs typeface="Arial"/>
              </a:rPr>
              <a:t>thủ</a:t>
            </a:r>
            <a:r>
              <a:rPr lang="en-US" altLang="en-US" dirty="0">
                <a:latin typeface="Arial"/>
                <a:cs typeface="Arial"/>
              </a:rPr>
              <a:t> </a:t>
            </a:r>
            <a:r>
              <a:rPr lang="en-US" altLang="en-US" dirty="0" err="1">
                <a:latin typeface="Arial"/>
                <a:cs typeface="Arial"/>
              </a:rPr>
              <a:t>nghiêm</a:t>
            </a:r>
            <a:r>
              <a:rPr lang="en-US" altLang="en-US" dirty="0">
                <a:latin typeface="Arial"/>
                <a:cs typeface="Arial"/>
              </a:rPr>
              <a:t> </a:t>
            </a:r>
            <a:r>
              <a:rPr lang="en-US" altLang="en-US" dirty="0" err="1">
                <a:latin typeface="Arial"/>
                <a:cs typeface="Arial"/>
              </a:rPr>
              <a:t>ngặt</a:t>
            </a:r>
            <a:r>
              <a:rPr lang="en-US" altLang="en-US" dirty="0">
                <a:latin typeface="Arial"/>
                <a:cs typeface="Arial"/>
              </a:rPr>
              <a:t>. </a:t>
            </a:r>
            <a:endParaRPr lang="vi-VN" altLang="en-US" dirty="0">
              <a:latin typeface="Arial"/>
              <a:cs typeface="Arial"/>
            </a:endParaRPr>
          </a:p>
          <a:p>
            <a:pPr marL="342900" indent="-342900" algn="just">
              <a:lnSpc>
                <a:spcPct val="80000"/>
              </a:lnSpc>
              <a:spcBef>
                <a:spcPts val="600"/>
              </a:spcBef>
              <a:spcAft>
                <a:spcPts val="600"/>
              </a:spcAft>
              <a:buFont typeface="Arial" panose="020B0604020202020204" pitchFamily="34" charset="0"/>
              <a:buChar char="•"/>
            </a:pPr>
            <a:r>
              <a:rPr lang="vi-VN" altLang="en-US" dirty="0">
                <a:latin typeface="Arial"/>
                <a:cs typeface="Arial"/>
              </a:rPr>
              <a:t>Hút thuốc </a:t>
            </a:r>
            <a:r>
              <a:rPr lang="vi-VN" altLang="en-US" b="1" dirty="0">
                <a:latin typeface="Arial"/>
                <a:cs typeface="Arial"/>
              </a:rPr>
              <a:t>đúng nơi quy định</a:t>
            </a:r>
            <a:r>
              <a:rPr lang="en-US" altLang="en-US" b="1" dirty="0">
                <a:latin typeface="Arial"/>
                <a:cs typeface="Arial"/>
              </a:rPr>
              <a:t>.</a:t>
            </a:r>
            <a:endParaRPr lang="vi-VN" altLang="en-US" b="1" dirty="0">
              <a:latin typeface="Arial"/>
              <a:cs typeface="Arial"/>
            </a:endParaRPr>
          </a:p>
        </p:txBody>
      </p:sp>
      <p:pic>
        <p:nvPicPr>
          <p:cNvPr id="6" name="Picture 2" descr="C:\Users\thule1\Desktop\images.jpg">
            <a:extLst>
              <a:ext uri="{FF2B5EF4-FFF2-40B4-BE49-F238E27FC236}">
                <a16:creationId xmlns:a16="http://schemas.microsoft.com/office/drawing/2014/main" id="{5EB9B053-D4FA-EBBE-ADF2-07666AF9CC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1776" y="3129944"/>
            <a:ext cx="1758768" cy="151216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4DFCCA85-DE7C-2BD5-F40E-13C1C7635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98" y="4700654"/>
            <a:ext cx="1005741" cy="1764458"/>
          </a:xfrm>
          <a:prstGeom prst="rect">
            <a:avLst/>
          </a:prstGeom>
          <a:noFill/>
          <a:ln w="25400">
            <a:solidFill>
              <a:schemeClr val="accent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C:\Users\thule1\Desktop\Cylinder-Rack.jpg">
            <a:extLst>
              <a:ext uri="{FF2B5EF4-FFF2-40B4-BE49-F238E27FC236}">
                <a16:creationId xmlns:a16="http://schemas.microsoft.com/office/drawing/2014/main" id="{8C8F8247-1296-C4A0-ADA8-83ECEAC9D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18" y="3136686"/>
            <a:ext cx="2014684" cy="3328426"/>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9" name="Picture 2" descr="C:\Users\thule1\Desktop\Hot-Work-Safety-Trained-on-Using-Fire-Extinguisher.jpg">
            <a:extLst>
              <a:ext uri="{FF2B5EF4-FFF2-40B4-BE49-F238E27FC236}">
                <a16:creationId xmlns:a16="http://schemas.microsoft.com/office/drawing/2014/main" id="{1A276B90-7B8E-2C10-A2CA-2507AF4F4B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4202" y="3136686"/>
            <a:ext cx="3940267" cy="322379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CB960A8-9523-8CC6-26E1-FE1A8C94397F}"/>
              </a:ext>
            </a:extLst>
          </p:cNvPr>
          <p:cNvPicPr>
            <a:picLocks noChangeAspect="1"/>
          </p:cNvPicPr>
          <p:nvPr/>
        </p:nvPicPr>
        <p:blipFill>
          <a:blip r:embed="rId6"/>
          <a:stretch>
            <a:fillRect/>
          </a:stretch>
        </p:blipFill>
        <p:spPr>
          <a:xfrm>
            <a:off x="9045077" y="3136686"/>
            <a:ext cx="2535800" cy="3276179"/>
          </a:xfrm>
          <a:prstGeom prst="rect">
            <a:avLst/>
          </a:prstGeom>
        </p:spPr>
      </p:pic>
    </p:spTree>
    <p:extLst>
      <p:ext uri="{BB962C8B-B14F-4D97-AF65-F5344CB8AC3E}">
        <p14:creationId xmlns:p14="http://schemas.microsoft.com/office/powerpoint/2010/main" val="2558095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BC2B4-CB92-ECA4-6089-22B963E38FB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82854D6-33F8-A296-BD35-CC0E67C4DB54}"/>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10. THIẾT BỊ NÂNG &amp; THIẾT BỊ ÁP LỰC</a:t>
            </a:r>
          </a:p>
        </p:txBody>
      </p:sp>
      <p:sp>
        <p:nvSpPr>
          <p:cNvPr id="2" name="Slide Number Placeholder 1">
            <a:extLst>
              <a:ext uri="{FF2B5EF4-FFF2-40B4-BE49-F238E27FC236}">
                <a16:creationId xmlns:a16="http://schemas.microsoft.com/office/drawing/2014/main" id="{73A1FD1C-5BD7-80C6-647B-1CE64D52D080}"/>
              </a:ext>
            </a:extLst>
          </p:cNvPr>
          <p:cNvSpPr>
            <a:spLocks noGrp="1"/>
          </p:cNvSpPr>
          <p:nvPr>
            <p:ph type="sldNum" sz="quarter" idx="12"/>
          </p:nvPr>
        </p:nvSpPr>
        <p:spPr/>
        <p:txBody>
          <a:bodyPr/>
          <a:lstStyle/>
          <a:p>
            <a:fld id="{5C3A981C-425F-444B-AC04-C30337AA613C}" type="slidenum">
              <a:rPr lang="en-US" smtClean="0"/>
              <a:t>17</a:t>
            </a:fld>
            <a:endParaRPr lang="en-US"/>
          </a:p>
        </p:txBody>
      </p:sp>
      <p:pic>
        <p:nvPicPr>
          <p:cNvPr id="4" name="Picture 4">
            <a:extLst>
              <a:ext uri="{FF2B5EF4-FFF2-40B4-BE49-F238E27FC236}">
                <a16:creationId xmlns:a16="http://schemas.microsoft.com/office/drawing/2014/main" id="{A4C81C2E-0D98-29C3-635C-117025EEC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1074" y="5522205"/>
            <a:ext cx="919517" cy="9195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EC625E6-7559-1BF0-BFF7-84EDE9DA1130}"/>
              </a:ext>
            </a:extLst>
          </p:cNvPr>
          <p:cNvPicPr>
            <a:picLocks noChangeAspect="1"/>
          </p:cNvPicPr>
          <p:nvPr/>
        </p:nvPicPr>
        <p:blipFill>
          <a:blip r:embed="rId3"/>
          <a:stretch>
            <a:fillRect/>
          </a:stretch>
        </p:blipFill>
        <p:spPr>
          <a:xfrm>
            <a:off x="2658700" y="970391"/>
            <a:ext cx="919518" cy="1027561"/>
          </a:xfrm>
          <a:prstGeom prst="rect">
            <a:avLst/>
          </a:prstGeom>
        </p:spPr>
      </p:pic>
      <p:graphicFrame>
        <p:nvGraphicFramePr>
          <p:cNvPr id="7" name="Diagram 6">
            <a:extLst>
              <a:ext uri="{FF2B5EF4-FFF2-40B4-BE49-F238E27FC236}">
                <a16:creationId xmlns:a16="http://schemas.microsoft.com/office/drawing/2014/main" id="{95EA5F11-0DF0-9B28-D6C6-C4DBA796C176}"/>
              </a:ext>
            </a:extLst>
          </p:cNvPr>
          <p:cNvGraphicFramePr/>
          <p:nvPr>
            <p:extLst>
              <p:ext uri="{D42A27DB-BD31-4B8C-83A1-F6EECF244321}">
                <p14:modId xmlns:p14="http://schemas.microsoft.com/office/powerpoint/2010/main" val="3387878665"/>
              </p:ext>
            </p:extLst>
          </p:nvPr>
        </p:nvGraphicFramePr>
        <p:xfrm>
          <a:off x="1746856" y="104903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6" descr="Document - Free interface icons">
            <a:extLst>
              <a:ext uri="{FF2B5EF4-FFF2-40B4-BE49-F238E27FC236}">
                <a16:creationId xmlns:a16="http://schemas.microsoft.com/office/drawing/2014/main" id="{97872352-42EB-872A-4011-2F921D5EE4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8571" y="960231"/>
            <a:ext cx="919518" cy="9195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45E9207C-2D7A-4A08-B667-E49E3B053C1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9378" t="4278" r="6268" b="4187"/>
          <a:stretch/>
        </p:blipFill>
        <p:spPr bwMode="auto">
          <a:xfrm>
            <a:off x="2648777" y="5576107"/>
            <a:ext cx="919518" cy="865615"/>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026" name="Picture 2" descr="Hình ảnh Một Vòng Tròn Trống Với Một Biểu Tượng Bị Gạch Chéo ...">
            <a:extLst>
              <a:ext uri="{FF2B5EF4-FFF2-40B4-BE49-F238E27FC236}">
                <a16:creationId xmlns:a16="http://schemas.microsoft.com/office/drawing/2014/main" id="{099F4057-64BB-5C5D-E82D-C3697B2B1A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9224" y="5383320"/>
            <a:ext cx="1251187" cy="12511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at is a Forklift? - DHL Freight Connections">
            <a:extLst>
              <a:ext uri="{FF2B5EF4-FFF2-40B4-BE49-F238E27FC236}">
                <a16:creationId xmlns:a16="http://schemas.microsoft.com/office/drawing/2014/main" id="{9733922A-50B9-BDA3-3ED4-1BBCB187ABC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3846" y="960231"/>
            <a:ext cx="1689317" cy="10998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ctric reach truck G2 reach / 1.6-2t - HELI Europe">
            <a:extLst>
              <a:ext uri="{FF2B5EF4-FFF2-40B4-BE49-F238E27FC236}">
                <a16:creationId xmlns:a16="http://schemas.microsoft.com/office/drawing/2014/main" id="{6B46E0D5-0448-EEDB-98E9-657012B55C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7429" y="2060110"/>
            <a:ext cx="1356119" cy="20378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rrington NER II 1/4 Ton Electric Hoist - 53/9 fpm, Dual Speed NER003HD-SD">
            <a:extLst>
              <a:ext uri="{FF2B5EF4-FFF2-40B4-BE49-F238E27FC236}">
                <a16:creationId xmlns:a16="http://schemas.microsoft.com/office/drawing/2014/main" id="{1B3D1563-C60F-D827-CD6A-D6D7C74579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86685" y="3950209"/>
            <a:ext cx="1356119" cy="135611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E362C223-2D7B-B357-BF90-6B546D1AE9D1}"/>
              </a:ext>
            </a:extLst>
          </p:cNvPr>
          <p:cNvPicPr>
            <a:picLocks noChangeAspect="1"/>
          </p:cNvPicPr>
          <p:nvPr/>
        </p:nvPicPr>
        <p:blipFill>
          <a:blip r:embed="rId15"/>
          <a:stretch>
            <a:fillRect/>
          </a:stretch>
        </p:blipFill>
        <p:spPr>
          <a:xfrm>
            <a:off x="888080" y="5425116"/>
            <a:ext cx="1251187" cy="1131392"/>
          </a:xfrm>
          <a:prstGeom prst="rect">
            <a:avLst/>
          </a:prstGeom>
        </p:spPr>
      </p:pic>
      <p:pic>
        <p:nvPicPr>
          <p:cNvPr id="17" name="Picture 16">
            <a:extLst>
              <a:ext uri="{FF2B5EF4-FFF2-40B4-BE49-F238E27FC236}">
                <a16:creationId xmlns:a16="http://schemas.microsoft.com/office/drawing/2014/main" id="{E19C3E20-B513-99FD-0FCB-A5BE0F509CD0}"/>
              </a:ext>
            </a:extLst>
          </p:cNvPr>
          <p:cNvPicPr>
            <a:picLocks noChangeAspect="1"/>
          </p:cNvPicPr>
          <p:nvPr/>
        </p:nvPicPr>
        <p:blipFill>
          <a:blip r:embed="rId16"/>
          <a:stretch>
            <a:fillRect/>
          </a:stretch>
        </p:blipFill>
        <p:spPr>
          <a:xfrm>
            <a:off x="9460799" y="2958336"/>
            <a:ext cx="1968689" cy="1946444"/>
          </a:xfrm>
          <a:prstGeom prst="rect">
            <a:avLst/>
          </a:prstGeom>
        </p:spPr>
      </p:pic>
      <p:pic>
        <p:nvPicPr>
          <p:cNvPr id="18" name="Picture 17" descr="A large round machine in a factory&#10;&#10;Description automatically generated">
            <a:extLst>
              <a:ext uri="{FF2B5EF4-FFF2-40B4-BE49-F238E27FC236}">
                <a16:creationId xmlns:a16="http://schemas.microsoft.com/office/drawing/2014/main" id="{EA62179C-E393-FDB4-E228-953450B9E59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89231" y="970391"/>
            <a:ext cx="2622629" cy="2119375"/>
          </a:xfrm>
          <a:prstGeom prst="rect">
            <a:avLst/>
          </a:prstGeom>
        </p:spPr>
      </p:pic>
      <p:pic>
        <p:nvPicPr>
          <p:cNvPr id="1036" name="Picture 12" descr="Bình tích áp Aquasystem VAV 24 ngang (24L – 10Bar) [ITALY] 100%">
            <a:extLst>
              <a:ext uri="{FF2B5EF4-FFF2-40B4-BE49-F238E27FC236}">
                <a16:creationId xmlns:a16="http://schemas.microsoft.com/office/drawing/2014/main" id="{35355AF2-56BB-C0BF-5E8C-B7FC65AFFD1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06192" y="4956673"/>
            <a:ext cx="2188706" cy="1459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05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11. PHƯƠNG TIỆN BẢO VỆ CÁ NHÂN</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18</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345057" y="963652"/>
            <a:ext cx="11428592" cy="1681773"/>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marL="342900" indent="-342900">
              <a:lnSpc>
                <a:spcPct val="80000"/>
              </a:lnSpc>
              <a:buFont typeface="Arial" panose="020B0604020202020204" pitchFamily="34" charset="0"/>
              <a:buChar char="•"/>
            </a:pPr>
            <a:r>
              <a:rPr lang="en-US" altLang="en-US" sz="2400" dirty="0">
                <a:latin typeface="Arial"/>
                <a:cs typeface="Arial"/>
              </a:rPr>
              <a:t>PPE </a:t>
            </a:r>
            <a:r>
              <a:rPr lang="en-US" altLang="en-US" sz="2400" dirty="0" err="1">
                <a:latin typeface="Arial"/>
                <a:cs typeface="Arial"/>
              </a:rPr>
              <a:t>là</a:t>
            </a:r>
            <a:r>
              <a:rPr lang="en-US" altLang="en-US" sz="2400" dirty="0">
                <a:latin typeface="Arial"/>
                <a:cs typeface="Arial"/>
              </a:rPr>
              <a:t> </a:t>
            </a:r>
            <a:r>
              <a:rPr lang="en-US" altLang="en-US" sz="2400" b="1" dirty="0" err="1">
                <a:latin typeface="Arial"/>
                <a:cs typeface="Arial"/>
              </a:rPr>
              <a:t>giải</a:t>
            </a:r>
            <a:r>
              <a:rPr lang="en-US" altLang="en-US" sz="2400" b="1" dirty="0">
                <a:latin typeface="Arial"/>
                <a:cs typeface="Arial"/>
              </a:rPr>
              <a:t> </a:t>
            </a:r>
            <a:r>
              <a:rPr lang="en-US" altLang="en-US" sz="2400" b="1" dirty="0" err="1">
                <a:latin typeface="Arial"/>
                <a:cs typeface="Arial"/>
              </a:rPr>
              <a:t>pháp</a:t>
            </a:r>
            <a:r>
              <a:rPr lang="en-US" altLang="en-US" sz="2400" b="1" dirty="0">
                <a:latin typeface="Arial"/>
                <a:cs typeface="Arial"/>
              </a:rPr>
              <a:t> </a:t>
            </a:r>
            <a:r>
              <a:rPr lang="en-US" altLang="en-US" sz="2400" b="1" dirty="0" err="1">
                <a:latin typeface="Arial"/>
                <a:cs typeface="Arial"/>
              </a:rPr>
              <a:t>sau</a:t>
            </a:r>
            <a:r>
              <a:rPr lang="en-US" altLang="en-US" sz="2400" b="1" dirty="0">
                <a:latin typeface="Arial"/>
                <a:cs typeface="Arial"/>
              </a:rPr>
              <a:t> </a:t>
            </a:r>
            <a:r>
              <a:rPr lang="en-US" altLang="en-US" sz="2400" b="1" dirty="0" err="1">
                <a:latin typeface="Arial"/>
                <a:cs typeface="Arial"/>
              </a:rPr>
              <a:t>cùng</a:t>
            </a:r>
            <a:r>
              <a:rPr lang="en-US" altLang="en-US" sz="2400" b="1" dirty="0">
                <a:latin typeface="Arial"/>
                <a:cs typeface="Arial"/>
              </a:rPr>
              <a:t> </a:t>
            </a:r>
            <a:r>
              <a:rPr lang="en-US" altLang="en-US" sz="2400" dirty="0" err="1">
                <a:latin typeface="Arial"/>
                <a:cs typeface="Arial"/>
              </a:rPr>
              <a:t>khi</a:t>
            </a:r>
            <a:r>
              <a:rPr lang="en-US" altLang="en-US" sz="2400" dirty="0">
                <a:latin typeface="Arial"/>
                <a:cs typeface="Arial"/>
              </a:rPr>
              <a:t> </a:t>
            </a:r>
            <a:r>
              <a:rPr lang="en-US" altLang="en-US" sz="2400" dirty="0" err="1">
                <a:latin typeface="Arial"/>
                <a:cs typeface="Arial"/>
              </a:rPr>
              <a:t>các</a:t>
            </a:r>
            <a:r>
              <a:rPr lang="en-US" altLang="en-US" sz="2400" dirty="0">
                <a:latin typeface="Arial"/>
                <a:cs typeface="Arial"/>
              </a:rPr>
              <a:t> </a:t>
            </a:r>
            <a:r>
              <a:rPr lang="en-US" altLang="en-US" sz="2400" dirty="0" err="1">
                <a:latin typeface="Arial"/>
                <a:cs typeface="Arial"/>
              </a:rPr>
              <a:t>biện</a:t>
            </a:r>
            <a:r>
              <a:rPr lang="en-US" altLang="en-US" sz="2400" dirty="0">
                <a:latin typeface="Arial"/>
                <a:cs typeface="Arial"/>
              </a:rPr>
              <a:t> </a:t>
            </a:r>
            <a:r>
              <a:rPr lang="en-US" altLang="en-US" sz="2400" dirty="0" err="1">
                <a:latin typeface="Arial"/>
                <a:cs typeface="Arial"/>
              </a:rPr>
              <a:t>pháp</a:t>
            </a:r>
            <a:r>
              <a:rPr lang="en-US" altLang="en-US" sz="2400" dirty="0">
                <a:latin typeface="Arial"/>
                <a:cs typeface="Arial"/>
              </a:rPr>
              <a:t> </a:t>
            </a:r>
            <a:r>
              <a:rPr lang="en-US" altLang="en-US" sz="2400" dirty="0" err="1">
                <a:latin typeface="Arial"/>
                <a:cs typeface="Arial"/>
              </a:rPr>
              <a:t>khác</a:t>
            </a:r>
            <a:r>
              <a:rPr lang="en-US" altLang="en-US" sz="2400" dirty="0">
                <a:latin typeface="Arial"/>
                <a:cs typeface="Arial"/>
              </a:rPr>
              <a:t> </a:t>
            </a:r>
            <a:r>
              <a:rPr lang="en-US" altLang="en-US" sz="2400" dirty="0" err="1">
                <a:latin typeface="Arial"/>
                <a:cs typeface="Arial"/>
              </a:rPr>
              <a:t>chưa</a:t>
            </a:r>
            <a:r>
              <a:rPr lang="en-US" altLang="en-US" sz="2400" dirty="0">
                <a:latin typeface="Arial"/>
                <a:cs typeface="Arial"/>
              </a:rPr>
              <a:t> </a:t>
            </a:r>
            <a:r>
              <a:rPr lang="en-US" altLang="en-US" sz="2400" dirty="0" err="1">
                <a:latin typeface="Arial"/>
                <a:cs typeface="Arial"/>
              </a:rPr>
              <a:t>loại</a:t>
            </a:r>
            <a:r>
              <a:rPr lang="en-US" altLang="en-US" sz="2400" dirty="0">
                <a:latin typeface="Arial"/>
                <a:cs typeface="Arial"/>
              </a:rPr>
              <a:t> </a:t>
            </a:r>
            <a:r>
              <a:rPr lang="en-US" altLang="en-US" sz="2400" dirty="0" err="1">
                <a:latin typeface="Arial"/>
                <a:cs typeface="Arial"/>
              </a:rPr>
              <a:t>trừ</a:t>
            </a:r>
            <a:r>
              <a:rPr lang="en-US" altLang="en-US" sz="2400" dirty="0">
                <a:latin typeface="Arial"/>
                <a:cs typeface="Arial"/>
              </a:rPr>
              <a:t> </a:t>
            </a:r>
            <a:r>
              <a:rPr lang="en-US" altLang="en-US" sz="2400" dirty="0" err="1">
                <a:latin typeface="Arial"/>
                <a:cs typeface="Arial"/>
              </a:rPr>
              <a:t>hết</a:t>
            </a:r>
            <a:r>
              <a:rPr lang="en-US" altLang="en-US" sz="2400" dirty="0">
                <a:latin typeface="Arial"/>
                <a:cs typeface="Arial"/>
              </a:rPr>
              <a:t> </a:t>
            </a:r>
            <a:r>
              <a:rPr lang="en-US" altLang="en-US" sz="2400" dirty="0" err="1">
                <a:latin typeface="Arial"/>
                <a:cs typeface="Arial"/>
              </a:rPr>
              <a:t>rủi</a:t>
            </a:r>
            <a:r>
              <a:rPr lang="en-US" altLang="en-US" sz="2400" dirty="0">
                <a:latin typeface="Arial"/>
                <a:cs typeface="Arial"/>
              </a:rPr>
              <a:t> </a:t>
            </a:r>
            <a:r>
              <a:rPr lang="en-US" altLang="en-US" sz="2400" dirty="0" err="1">
                <a:latin typeface="Arial"/>
                <a:cs typeface="Arial"/>
              </a:rPr>
              <a:t>ro</a:t>
            </a:r>
            <a:r>
              <a:rPr lang="en-US" altLang="en-US" sz="2400" dirty="0">
                <a:latin typeface="Arial"/>
                <a:cs typeface="Arial"/>
              </a:rPr>
              <a:t> </a:t>
            </a:r>
            <a:r>
              <a:rPr lang="en-US" altLang="en-US" sz="2400" dirty="0" err="1">
                <a:latin typeface="Arial"/>
                <a:cs typeface="Arial"/>
              </a:rPr>
              <a:t>hoặc</a:t>
            </a:r>
            <a:r>
              <a:rPr lang="en-US" altLang="en-US" sz="2400" dirty="0">
                <a:latin typeface="Arial"/>
                <a:cs typeface="Arial"/>
              </a:rPr>
              <a:t> </a:t>
            </a:r>
            <a:r>
              <a:rPr lang="en-US" altLang="en-US" sz="2400" b="1" dirty="0" err="1">
                <a:latin typeface="Arial"/>
                <a:cs typeface="Arial"/>
              </a:rPr>
              <a:t>kết</a:t>
            </a:r>
            <a:r>
              <a:rPr lang="en-US" altLang="en-US" sz="2400" b="1" dirty="0">
                <a:latin typeface="Arial"/>
                <a:cs typeface="Arial"/>
              </a:rPr>
              <a:t> </a:t>
            </a:r>
            <a:r>
              <a:rPr lang="en-US" altLang="en-US" sz="2400" b="1" dirty="0" err="1">
                <a:latin typeface="Arial"/>
                <a:cs typeface="Arial"/>
              </a:rPr>
              <a:t>hợp</a:t>
            </a:r>
            <a:r>
              <a:rPr lang="en-US" altLang="en-US" sz="2400" b="1" dirty="0">
                <a:latin typeface="Arial"/>
                <a:cs typeface="Arial"/>
              </a:rPr>
              <a:t> </a:t>
            </a:r>
            <a:r>
              <a:rPr lang="en-US" altLang="en-US" sz="2400" dirty="0" err="1">
                <a:latin typeface="Arial"/>
                <a:cs typeface="Arial"/>
              </a:rPr>
              <a:t>cùng</a:t>
            </a:r>
            <a:r>
              <a:rPr lang="en-US" altLang="en-US" sz="2400" dirty="0">
                <a:latin typeface="Arial"/>
                <a:cs typeface="Arial"/>
              </a:rPr>
              <a:t> </a:t>
            </a:r>
            <a:r>
              <a:rPr lang="en-US" altLang="en-US" sz="2400" dirty="0" err="1">
                <a:latin typeface="Arial"/>
                <a:cs typeface="Arial"/>
              </a:rPr>
              <a:t>các</a:t>
            </a:r>
            <a:r>
              <a:rPr lang="en-US" altLang="en-US" sz="2400" dirty="0">
                <a:latin typeface="Arial"/>
                <a:cs typeface="Arial"/>
              </a:rPr>
              <a:t> </a:t>
            </a:r>
            <a:r>
              <a:rPr lang="en-US" altLang="en-US" sz="2400" dirty="0" err="1">
                <a:latin typeface="Arial"/>
                <a:cs typeface="Arial"/>
              </a:rPr>
              <a:t>biện</a:t>
            </a:r>
            <a:r>
              <a:rPr lang="en-US" altLang="en-US" sz="2400" dirty="0">
                <a:latin typeface="Arial"/>
                <a:cs typeface="Arial"/>
              </a:rPr>
              <a:t> </a:t>
            </a:r>
            <a:r>
              <a:rPr lang="en-US" altLang="en-US" sz="2400" dirty="0" err="1">
                <a:latin typeface="Arial"/>
                <a:cs typeface="Arial"/>
              </a:rPr>
              <a:t>pháp</a:t>
            </a:r>
            <a:r>
              <a:rPr lang="en-US" altLang="en-US" sz="2400" dirty="0">
                <a:latin typeface="Arial"/>
                <a:cs typeface="Arial"/>
              </a:rPr>
              <a:t> </a:t>
            </a:r>
            <a:r>
              <a:rPr lang="en-US" altLang="en-US" sz="2400" dirty="0" err="1">
                <a:latin typeface="Arial"/>
                <a:cs typeface="Arial"/>
              </a:rPr>
              <a:t>kiểm</a:t>
            </a:r>
            <a:r>
              <a:rPr lang="en-US" altLang="en-US" sz="2400" dirty="0">
                <a:latin typeface="Arial"/>
                <a:cs typeface="Arial"/>
              </a:rPr>
              <a:t> </a:t>
            </a:r>
            <a:r>
              <a:rPr lang="en-US" altLang="en-US" sz="2400" dirty="0" err="1">
                <a:latin typeface="Arial"/>
                <a:cs typeface="Arial"/>
              </a:rPr>
              <a:t>soát</a:t>
            </a:r>
            <a:r>
              <a:rPr lang="en-US" altLang="en-US" sz="2400" dirty="0">
                <a:latin typeface="Arial"/>
                <a:cs typeface="Arial"/>
              </a:rPr>
              <a:t> </a:t>
            </a:r>
            <a:r>
              <a:rPr lang="en-US" altLang="en-US" sz="2400" dirty="0" err="1">
                <a:latin typeface="Arial"/>
                <a:cs typeface="Arial"/>
              </a:rPr>
              <a:t>khác</a:t>
            </a:r>
            <a:r>
              <a:rPr lang="en-US" altLang="en-US" sz="2400" dirty="0">
                <a:latin typeface="Arial"/>
                <a:cs typeface="Arial"/>
              </a:rPr>
              <a:t> </a:t>
            </a:r>
            <a:r>
              <a:rPr lang="en-US" altLang="en-US" sz="2400" b="1" dirty="0" err="1">
                <a:latin typeface="Arial"/>
                <a:cs typeface="Arial"/>
              </a:rPr>
              <a:t>hiệu</a:t>
            </a:r>
            <a:r>
              <a:rPr lang="en-US" altLang="en-US" sz="2400" b="1" dirty="0">
                <a:latin typeface="Arial"/>
                <a:cs typeface="Arial"/>
              </a:rPr>
              <a:t> </a:t>
            </a:r>
            <a:r>
              <a:rPr lang="en-US" altLang="en-US" sz="2400" b="1" dirty="0" err="1">
                <a:latin typeface="Arial"/>
                <a:cs typeface="Arial"/>
              </a:rPr>
              <a:t>quả</a:t>
            </a:r>
            <a:r>
              <a:rPr lang="en-US" altLang="en-US" sz="2400" b="1" dirty="0">
                <a:latin typeface="Arial"/>
                <a:cs typeface="Arial"/>
              </a:rPr>
              <a:t> </a:t>
            </a:r>
            <a:r>
              <a:rPr lang="en-US" altLang="en-US" sz="2400" b="1" dirty="0" err="1">
                <a:latin typeface="Arial"/>
                <a:cs typeface="Arial"/>
              </a:rPr>
              <a:t>hơn</a:t>
            </a:r>
            <a:r>
              <a:rPr lang="en-US" altLang="en-US" sz="2400" dirty="0">
                <a:latin typeface="Arial"/>
                <a:cs typeface="Arial"/>
              </a:rPr>
              <a:t>.</a:t>
            </a:r>
            <a:r>
              <a:rPr lang="vi-VN" altLang="en-US" sz="2400" dirty="0">
                <a:latin typeface="Arial"/>
                <a:cs typeface="Arial"/>
              </a:rPr>
              <a:t> </a:t>
            </a:r>
            <a:endParaRPr lang="en-US" altLang="en-US" sz="2400" dirty="0">
              <a:latin typeface="Arial"/>
              <a:cs typeface="Arial"/>
            </a:endParaRPr>
          </a:p>
          <a:p>
            <a:pPr marL="342900" indent="-342900">
              <a:lnSpc>
                <a:spcPct val="80000"/>
              </a:lnSpc>
              <a:buFont typeface="Arial" panose="020B0604020202020204" pitchFamily="34" charset="0"/>
              <a:buChar char="•"/>
            </a:pPr>
            <a:r>
              <a:rPr lang="en-US" altLang="en-US" sz="2400" dirty="0">
                <a:latin typeface="Arial"/>
                <a:cs typeface="Arial"/>
              </a:rPr>
              <a:t>Tuân </a:t>
            </a:r>
            <a:r>
              <a:rPr lang="en-US" altLang="en-US" sz="2400" dirty="0" err="1">
                <a:latin typeface="Arial"/>
                <a:cs typeface="Arial"/>
              </a:rPr>
              <a:t>thủ</a:t>
            </a:r>
            <a:r>
              <a:rPr lang="en-US" altLang="en-US" sz="2400" dirty="0">
                <a:latin typeface="Arial"/>
                <a:cs typeface="Arial"/>
              </a:rPr>
              <a:t> </a:t>
            </a:r>
            <a:r>
              <a:rPr lang="en-US" altLang="en-US" sz="2400" dirty="0" err="1">
                <a:latin typeface="Arial"/>
                <a:cs typeface="Arial"/>
              </a:rPr>
              <a:t>theo</a:t>
            </a:r>
            <a:r>
              <a:rPr lang="en-US" altLang="en-US" sz="2400" dirty="0">
                <a:latin typeface="Arial"/>
                <a:cs typeface="Arial"/>
              </a:rPr>
              <a:t> PPE Map, </a:t>
            </a:r>
            <a:r>
              <a:rPr lang="vi-VN" altLang="en-US" sz="2400" dirty="0">
                <a:latin typeface="Arial"/>
                <a:cs typeface="Arial"/>
              </a:rPr>
              <a:t>hướng dẫn công việc, giấy phép làm việc</a:t>
            </a:r>
            <a:r>
              <a:rPr lang="en-US" altLang="en-US" sz="2400" dirty="0">
                <a:latin typeface="Arial"/>
                <a:cs typeface="Arial"/>
              </a:rPr>
              <a:t> </a:t>
            </a:r>
            <a:r>
              <a:rPr lang="vi-VN" altLang="en-US" sz="2400" b="1" dirty="0">
                <a:latin typeface="Arial"/>
                <a:cs typeface="Arial"/>
              </a:rPr>
              <a:t>trong khi làm việc </a:t>
            </a:r>
            <a:r>
              <a:rPr lang="vi-VN" altLang="en-US" sz="2400" dirty="0">
                <a:latin typeface="Arial"/>
                <a:cs typeface="Arial"/>
              </a:rPr>
              <a:t>hoặc </a:t>
            </a:r>
            <a:r>
              <a:rPr lang="vi-VN" altLang="en-US" sz="2400" b="1" dirty="0">
                <a:latin typeface="Arial"/>
                <a:cs typeface="Arial"/>
              </a:rPr>
              <a:t>khi bước vào một khu vực làm việc</a:t>
            </a:r>
            <a:r>
              <a:rPr lang="en-US" altLang="en-US" sz="2400" dirty="0">
                <a:latin typeface="Arial"/>
                <a:cs typeface="Arial"/>
              </a:rPr>
              <a:t>.</a:t>
            </a:r>
          </a:p>
          <a:p>
            <a:pPr marL="342900" indent="-342900">
              <a:lnSpc>
                <a:spcPct val="80000"/>
              </a:lnSpc>
              <a:buFont typeface="Arial" panose="020B0604020202020204" pitchFamily="34" charset="0"/>
              <a:buChar char="•"/>
            </a:pPr>
            <a:r>
              <a:rPr lang="en-US" altLang="en-US" sz="2400" dirty="0" err="1">
                <a:latin typeface="Arial" panose="020B0604020202020204" pitchFamily="34" charset="0"/>
                <a:cs typeface="Arial" panose="020B0604020202020204" pitchFamily="34" charset="0"/>
              </a:rPr>
              <a:t>Đảm</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bảo</a:t>
            </a:r>
            <a:r>
              <a:rPr lang="en-US" altLang="en-US" sz="2400" dirty="0">
                <a:latin typeface="Arial" panose="020B0604020202020204" pitchFamily="34" charset="0"/>
                <a:cs typeface="Arial" panose="020B0604020202020204" pitchFamily="34" charset="0"/>
              </a:rPr>
              <a:t> PPE </a:t>
            </a:r>
            <a:r>
              <a:rPr lang="en-US" altLang="en-US" sz="2400" dirty="0" err="1">
                <a:latin typeface="Arial" panose="020B0604020202020204" pitchFamily="34" charset="0"/>
                <a:cs typeface="Arial" panose="020B0604020202020204" pitchFamily="34" charset="0"/>
              </a:rPr>
              <a:t>luôn</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trong</a:t>
            </a:r>
            <a:r>
              <a:rPr lang="en-US" altLang="en-US" sz="2400"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tình</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trạng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tốt</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phù</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hợp</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và</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sử</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dụng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đúng</a:t>
            </a:r>
            <a:r>
              <a:rPr lang="en-US" altLang="en-US" sz="2400" b="1" dirty="0">
                <a:latin typeface="Arial" panose="020B0604020202020204" pitchFamily="34" charset="0"/>
                <a:cs typeface="Arial" panose="020B0604020202020204" pitchFamily="34" charset="0"/>
              </a:rPr>
              <a:t> </a:t>
            </a:r>
            <a:r>
              <a:rPr lang="en-US" altLang="en-US" sz="2400" b="1" dirty="0" err="1">
                <a:latin typeface="Arial" panose="020B0604020202020204" pitchFamily="34" charset="0"/>
                <a:cs typeface="Arial" panose="020B0604020202020204" pitchFamily="34" charset="0"/>
              </a:rPr>
              <a:t>cách</a:t>
            </a:r>
            <a:r>
              <a:rPr lang="en-US" altLang="en-US" sz="2400" dirty="0">
                <a:latin typeface="Arial" panose="020B0604020202020204" pitchFamily="34" charset="0"/>
                <a:cs typeface="Arial" panose="020B0604020202020204" pitchFamily="34" charset="0"/>
              </a:rPr>
              <a:t>.</a:t>
            </a:r>
            <a:endParaRPr lang="vi-VN" alt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547573B-7100-A379-0ACB-F13FE0B445D4}"/>
              </a:ext>
            </a:extLst>
          </p:cNvPr>
          <p:cNvPicPr>
            <a:picLocks noChangeAspect="1"/>
          </p:cNvPicPr>
          <p:nvPr/>
        </p:nvPicPr>
        <p:blipFill>
          <a:blip r:embed="rId2"/>
          <a:stretch>
            <a:fillRect/>
          </a:stretch>
        </p:blipFill>
        <p:spPr>
          <a:xfrm>
            <a:off x="568425" y="2634116"/>
            <a:ext cx="5494769" cy="4007264"/>
          </a:xfrm>
          <a:prstGeom prst="rect">
            <a:avLst/>
          </a:prstGeom>
        </p:spPr>
      </p:pic>
      <p:pic>
        <p:nvPicPr>
          <p:cNvPr id="7" name="Picture 6">
            <a:extLst>
              <a:ext uri="{FF2B5EF4-FFF2-40B4-BE49-F238E27FC236}">
                <a16:creationId xmlns:a16="http://schemas.microsoft.com/office/drawing/2014/main" id="{45BE4E36-A84B-8BCE-299E-82631C5CEB57}"/>
              </a:ext>
            </a:extLst>
          </p:cNvPr>
          <p:cNvPicPr>
            <a:picLocks noChangeAspect="1"/>
          </p:cNvPicPr>
          <p:nvPr/>
        </p:nvPicPr>
        <p:blipFill>
          <a:blip r:embed="rId3"/>
          <a:stretch>
            <a:fillRect/>
          </a:stretch>
        </p:blipFill>
        <p:spPr>
          <a:xfrm>
            <a:off x="6258562" y="2909376"/>
            <a:ext cx="5124352" cy="3732004"/>
          </a:xfrm>
          <a:prstGeom prst="rect">
            <a:avLst/>
          </a:prstGeom>
        </p:spPr>
      </p:pic>
    </p:spTree>
    <p:extLst>
      <p:ext uri="{BB962C8B-B14F-4D97-AF65-F5344CB8AC3E}">
        <p14:creationId xmlns:p14="http://schemas.microsoft.com/office/powerpoint/2010/main" val="3170075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12. ĐẢM BẢO SỨC KHỎE</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19</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345057" y="1013437"/>
            <a:ext cx="3952623" cy="5499123"/>
          </a:xfrm>
          <a:prstGeom prst="rect">
            <a:avLst/>
          </a:prstGeom>
          <a:ln w="57150">
            <a:solidFill>
              <a:srgbClr val="FF0000"/>
            </a:solid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marL="342900" indent="-342900" algn="just">
              <a:spcBef>
                <a:spcPts val="600"/>
              </a:spcBef>
              <a:spcAft>
                <a:spcPts val="600"/>
              </a:spcAft>
              <a:buFont typeface="Arial" panose="020B0604020202020204" pitchFamily="34" charset="0"/>
              <a:buChar char="•"/>
            </a:pPr>
            <a:r>
              <a:rPr lang="en-US" altLang="en-US" sz="2400" dirty="0" err="1">
                <a:latin typeface="Arial"/>
                <a:cs typeface="Arial"/>
              </a:rPr>
              <a:t>Đảm</a:t>
            </a:r>
            <a:r>
              <a:rPr lang="en-US" altLang="en-US" sz="2400" dirty="0">
                <a:latin typeface="Arial"/>
                <a:cs typeface="Arial"/>
              </a:rPr>
              <a:t> </a:t>
            </a:r>
            <a:r>
              <a:rPr lang="en-US" altLang="en-US" sz="2400" dirty="0" err="1">
                <a:latin typeface="Arial"/>
                <a:cs typeface="Arial"/>
              </a:rPr>
              <a:t>bảo</a:t>
            </a:r>
            <a:r>
              <a:rPr lang="en-US" altLang="en-US" sz="2400" dirty="0">
                <a:latin typeface="Arial"/>
                <a:cs typeface="Arial"/>
              </a:rPr>
              <a:t> </a:t>
            </a:r>
            <a:r>
              <a:rPr lang="en-US" altLang="en-US" sz="2400" dirty="0" err="1">
                <a:latin typeface="Arial"/>
                <a:cs typeface="Arial"/>
              </a:rPr>
              <a:t>luôn</a:t>
            </a:r>
            <a:r>
              <a:rPr lang="en-US" altLang="en-US" sz="2400" dirty="0">
                <a:latin typeface="Arial"/>
                <a:cs typeface="Arial"/>
              </a:rPr>
              <a:t> </a:t>
            </a:r>
            <a:r>
              <a:rPr lang="en-US" altLang="en-US" sz="2400" dirty="0" err="1">
                <a:latin typeface="Arial"/>
                <a:cs typeface="Arial"/>
              </a:rPr>
              <a:t>tỉnh</a:t>
            </a:r>
            <a:r>
              <a:rPr lang="en-US" altLang="en-US" sz="2400" dirty="0">
                <a:latin typeface="Arial"/>
                <a:cs typeface="Arial"/>
              </a:rPr>
              <a:t> </a:t>
            </a:r>
            <a:r>
              <a:rPr lang="en-US" altLang="en-US" sz="2400" dirty="0" err="1">
                <a:latin typeface="Arial"/>
                <a:cs typeface="Arial"/>
              </a:rPr>
              <a:t>táo</a:t>
            </a:r>
            <a:r>
              <a:rPr lang="en-US" altLang="en-US" sz="2400" dirty="0">
                <a:latin typeface="Arial"/>
                <a:cs typeface="Arial"/>
              </a:rPr>
              <a:t>,</a:t>
            </a:r>
            <a:r>
              <a:rPr lang="vi-VN" altLang="en-US" sz="2400" dirty="0">
                <a:latin typeface="Arial"/>
                <a:cs typeface="Arial"/>
              </a:rPr>
              <a:t> </a:t>
            </a:r>
            <a:r>
              <a:rPr lang="vi-VN" altLang="en-US" sz="2400" b="1" dirty="0">
                <a:latin typeface="Arial"/>
                <a:cs typeface="Arial"/>
              </a:rPr>
              <a:t>không bị sự tác động </a:t>
            </a:r>
            <a:r>
              <a:rPr lang="vi-VN" altLang="en-US" sz="2400" dirty="0">
                <a:latin typeface="Arial"/>
                <a:cs typeface="Arial"/>
              </a:rPr>
              <a:t>của rượu, </a:t>
            </a:r>
            <a:r>
              <a:rPr lang="en-US" altLang="en-US" sz="2400" dirty="0" err="1">
                <a:latin typeface="Arial"/>
                <a:cs typeface="Arial"/>
              </a:rPr>
              <a:t>chất</a:t>
            </a:r>
            <a:r>
              <a:rPr lang="en-US" altLang="en-US" sz="2400" dirty="0">
                <a:latin typeface="Arial"/>
                <a:cs typeface="Arial"/>
              </a:rPr>
              <a:t> </a:t>
            </a:r>
            <a:r>
              <a:rPr lang="en-US" altLang="en-US" sz="2400" dirty="0" err="1">
                <a:latin typeface="Arial"/>
                <a:cs typeface="Arial"/>
              </a:rPr>
              <a:t>kích</a:t>
            </a:r>
            <a:r>
              <a:rPr lang="en-US" altLang="en-US" sz="2400" dirty="0">
                <a:latin typeface="Arial"/>
                <a:cs typeface="Arial"/>
              </a:rPr>
              <a:t> </a:t>
            </a:r>
            <a:r>
              <a:rPr lang="en-US" altLang="en-US" sz="2400" dirty="0" err="1">
                <a:latin typeface="Arial"/>
                <a:cs typeface="Arial"/>
              </a:rPr>
              <a:t>thích</a:t>
            </a:r>
            <a:r>
              <a:rPr lang="vi-VN" altLang="en-US" sz="2400" dirty="0">
                <a:latin typeface="Arial"/>
                <a:cs typeface="Arial"/>
              </a:rPr>
              <a:t>.</a:t>
            </a:r>
          </a:p>
          <a:p>
            <a:pPr marL="342900" indent="-342900" algn="just">
              <a:spcBef>
                <a:spcPts val="600"/>
              </a:spcBef>
              <a:spcAft>
                <a:spcPts val="600"/>
              </a:spcAft>
              <a:buFont typeface="Arial" panose="020B0604020202020204" pitchFamily="34" charset="0"/>
              <a:buChar char="•"/>
            </a:pPr>
            <a:r>
              <a:rPr lang="en-US" altLang="en-US" sz="2400" dirty="0">
                <a:latin typeface="Arial"/>
                <a:cs typeface="Arial"/>
              </a:rPr>
              <a:t>Đ</a:t>
            </a:r>
            <a:r>
              <a:rPr lang="vi-VN" altLang="en-US" sz="2400" dirty="0">
                <a:latin typeface="Arial"/>
                <a:cs typeface="Arial"/>
              </a:rPr>
              <a:t>ảm bảo </a:t>
            </a:r>
            <a:r>
              <a:rPr lang="vi-VN" altLang="en-US" sz="2400" b="1" dirty="0">
                <a:latin typeface="Arial"/>
                <a:cs typeface="Arial"/>
              </a:rPr>
              <a:t>đủ sức khỏe </a:t>
            </a:r>
            <a:r>
              <a:rPr lang="vi-VN" altLang="en-US" sz="2400" dirty="0">
                <a:latin typeface="Arial"/>
                <a:cs typeface="Arial"/>
              </a:rPr>
              <a:t>để </a:t>
            </a:r>
            <a:r>
              <a:rPr lang="en-US" altLang="en-US" sz="2400" dirty="0" err="1">
                <a:latin typeface="Arial"/>
                <a:cs typeface="Arial"/>
              </a:rPr>
              <a:t>thực</a:t>
            </a:r>
            <a:r>
              <a:rPr lang="en-US" altLang="en-US" sz="2400" dirty="0">
                <a:latin typeface="Arial"/>
                <a:cs typeface="Arial"/>
              </a:rPr>
              <a:t> </a:t>
            </a:r>
            <a:r>
              <a:rPr lang="en-US" altLang="en-US" sz="2400" dirty="0" err="1">
                <a:latin typeface="Arial"/>
                <a:cs typeface="Arial"/>
              </a:rPr>
              <a:t>hiện</a:t>
            </a:r>
            <a:r>
              <a:rPr lang="en-US" altLang="en-US" sz="2400" dirty="0">
                <a:latin typeface="Arial"/>
                <a:cs typeface="Arial"/>
              </a:rPr>
              <a:t> </a:t>
            </a:r>
            <a:r>
              <a:rPr lang="en-US" altLang="en-US" sz="2400" dirty="0" err="1">
                <a:latin typeface="Arial"/>
                <a:cs typeface="Arial"/>
              </a:rPr>
              <a:t>công</a:t>
            </a:r>
            <a:r>
              <a:rPr lang="en-US" altLang="en-US" sz="2400" dirty="0">
                <a:latin typeface="Arial"/>
                <a:cs typeface="Arial"/>
              </a:rPr>
              <a:t> </a:t>
            </a:r>
            <a:r>
              <a:rPr lang="en-US" altLang="en-US" sz="2400" dirty="0" err="1">
                <a:latin typeface="Arial"/>
                <a:cs typeface="Arial"/>
              </a:rPr>
              <a:t>việc</a:t>
            </a:r>
            <a:r>
              <a:rPr lang="en-US" altLang="en-US" sz="2400" dirty="0">
                <a:latin typeface="Arial"/>
                <a:cs typeface="Arial"/>
              </a:rPr>
              <a:t>, </a:t>
            </a:r>
            <a:r>
              <a:rPr lang="vi-VN" altLang="en-US" sz="2400" dirty="0">
                <a:latin typeface="Arial"/>
                <a:cs typeface="Arial"/>
              </a:rPr>
              <a:t>vận hành máy móc thiết bị</a:t>
            </a:r>
            <a:r>
              <a:rPr lang="en-US" altLang="en-US" sz="2400" dirty="0">
                <a:latin typeface="Arial"/>
                <a:cs typeface="Arial"/>
              </a:rPr>
              <a:t> </a:t>
            </a:r>
            <a:r>
              <a:rPr lang="en-US" altLang="en-US" sz="2400" dirty="0" err="1">
                <a:latin typeface="Arial"/>
                <a:cs typeface="Arial"/>
              </a:rPr>
              <a:t>và</a:t>
            </a:r>
            <a:r>
              <a:rPr lang="en-US" altLang="en-US" sz="2400" dirty="0">
                <a:latin typeface="Arial"/>
                <a:cs typeface="Arial"/>
              </a:rPr>
              <a:t> </a:t>
            </a:r>
            <a:r>
              <a:rPr lang="en-US" altLang="en-US" sz="2400" dirty="0" err="1">
                <a:latin typeface="Arial"/>
                <a:cs typeface="Arial"/>
              </a:rPr>
              <a:t>không</a:t>
            </a:r>
            <a:r>
              <a:rPr lang="en-US" altLang="en-US" sz="2400" dirty="0">
                <a:latin typeface="Arial"/>
                <a:cs typeface="Arial"/>
              </a:rPr>
              <a:t> </a:t>
            </a:r>
            <a:r>
              <a:rPr lang="en-US" altLang="en-US" sz="2400" dirty="0" err="1">
                <a:latin typeface="Arial"/>
                <a:cs typeface="Arial"/>
              </a:rPr>
              <a:t>bị</a:t>
            </a:r>
            <a:r>
              <a:rPr lang="en-US" altLang="en-US" sz="2400" dirty="0">
                <a:latin typeface="Arial"/>
                <a:cs typeface="Arial"/>
              </a:rPr>
              <a:t> </a:t>
            </a:r>
            <a:r>
              <a:rPr lang="en-US" altLang="en-US" sz="2400" dirty="0" err="1">
                <a:latin typeface="Arial"/>
                <a:cs typeface="Arial"/>
              </a:rPr>
              <a:t>tác</a:t>
            </a:r>
            <a:r>
              <a:rPr lang="en-US" altLang="en-US" sz="2400" dirty="0">
                <a:latin typeface="Arial"/>
                <a:cs typeface="Arial"/>
              </a:rPr>
              <a:t> </a:t>
            </a:r>
            <a:r>
              <a:rPr lang="en-US" altLang="en-US" sz="2400" dirty="0" err="1">
                <a:latin typeface="Arial"/>
                <a:cs typeface="Arial"/>
              </a:rPr>
              <a:t>động</a:t>
            </a:r>
            <a:r>
              <a:rPr lang="en-US" altLang="en-US" sz="2400" dirty="0">
                <a:latin typeface="Arial"/>
                <a:cs typeface="Arial"/>
              </a:rPr>
              <a:t> </a:t>
            </a:r>
            <a:r>
              <a:rPr lang="en-US" altLang="en-US" sz="2400" dirty="0" err="1">
                <a:latin typeface="Arial"/>
                <a:cs typeface="Arial"/>
              </a:rPr>
              <a:t>bởi</a:t>
            </a:r>
            <a:r>
              <a:rPr lang="en-US" altLang="en-US" sz="2400" dirty="0">
                <a:latin typeface="Arial"/>
                <a:cs typeface="Arial"/>
              </a:rPr>
              <a:t> </a:t>
            </a:r>
            <a:r>
              <a:rPr lang="en-US" altLang="en-US" sz="2400" dirty="0" err="1">
                <a:latin typeface="Arial"/>
                <a:cs typeface="Arial"/>
              </a:rPr>
              <a:t>bất</a:t>
            </a:r>
            <a:r>
              <a:rPr lang="en-US" altLang="en-US" sz="2400" dirty="0">
                <a:latin typeface="Arial"/>
                <a:cs typeface="Arial"/>
              </a:rPr>
              <a:t> </a:t>
            </a:r>
            <a:r>
              <a:rPr lang="en-US" altLang="en-US" sz="2400" dirty="0" err="1">
                <a:latin typeface="Arial"/>
                <a:cs typeface="Arial"/>
              </a:rPr>
              <a:t>kỳ</a:t>
            </a:r>
            <a:r>
              <a:rPr lang="en-US" altLang="en-US" sz="2400" dirty="0">
                <a:latin typeface="Arial"/>
                <a:cs typeface="Arial"/>
              </a:rPr>
              <a:t> </a:t>
            </a:r>
            <a:r>
              <a:rPr lang="en-US" altLang="en-US" sz="2400" dirty="0" err="1">
                <a:latin typeface="Arial"/>
                <a:cs typeface="Arial"/>
              </a:rPr>
              <a:t>loại</a:t>
            </a:r>
            <a:r>
              <a:rPr lang="en-US" altLang="en-US" sz="2400" dirty="0">
                <a:latin typeface="Arial"/>
                <a:cs typeface="Arial"/>
              </a:rPr>
              <a:t> </a:t>
            </a:r>
            <a:r>
              <a:rPr lang="en-US" altLang="en-US" sz="2400" dirty="0" err="1">
                <a:latin typeface="Arial"/>
                <a:cs typeface="Arial"/>
              </a:rPr>
              <a:t>thuốc</a:t>
            </a:r>
            <a:endParaRPr lang="vi-VN" altLang="en-US" sz="2400" dirty="0">
              <a:latin typeface="Arial"/>
              <a:cs typeface="Arial"/>
            </a:endParaRPr>
          </a:p>
          <a:p>
            <a:pPr marL="342900" indent="-342900" algn="just">
              <a:spcBef>
                <a:spcPts val="600"/>
              </a:spcBef>
              <a:spcAft>
                <a:spcPts val="600"/>
              </a:spcAft>
              <a:buFont typeface="Arial" panose="020B0604020202020204" pitchFamily="34" charset="0"/>
              <a:buChar char="•"/>
            </a:pPr>
            <a:r>
              <a:rPr lang="en-US" altLang="en-US" sz="2400" b="1" dirty="0" err="1">
                <a:latin typeface="Arial"/>
                <a:cs typeface="Arial"/>
              </a:rPr>
              <a:t>Không</a:t>
            </a:r>
            <a:r>
              <a:rPr lang="en-US" altLang="en-US" sz="2400" b="1" dirty="0">
                <a:latin typeface="Arial"/>
                <a:cs typeface="Arial"/>
              </a:rPr>
              <a:t> </a:t>
            </a:r>
            <a:r>
              <a:rPr lang="en-US" altLang="en-US" sz="2400" b="1" dirty="0" err="1">
                <a:latin typeface="Arial"/>
                <a:cs typeface="Arial"/>
              </a:rPr>
              <a:t>làm</a:t>
            </a:r>
            <a:r>
              <a:rPr lang="en-US" altLang="en-US" sz="2400" b="1" dirty="0">
                <a:latin typeface="Arial"/>
                <a:cs typeface="Arial"/>
              </a:rPr>
              <a:t> </a:t>
            </a:r>
            <a:r>
              <a:rPr lang="en-US" altLang="en-US" sz="2400" b="1" dirty="0" err="1">
                <a:latin typeface="Arial"/>
                <a:cs typeface="Arial"/>
              </a:rPr>
              <a:t>việc</a:t>
            </a:r>
            <a:r>
              <a:rPr lang="en-US" altLang="en-US" sz="2400" b="1" dirty="0">
                <a:latin typeface="Arial"/>
                <a:cs typeface="Arial"/>
              </a:rPr>
              <a:t> </a:t>
            </a:r>
            <a:r>
              <a:rPr lang="en-US" altLang="en-US" sz="2400" dirty="0" err="1">
                <a:latin typeface="Arial"/>
                <a:cs typeface="Arial"/>
              </a:rPr>
              <a:t>nếu</a:t>
            </a:r>
            <a:r>
              <a:rPr lang="en-US" altLang="en-US" sz="2400" dirty="0">
                <a:latin typeface="Arial"/>
                <a:cs typeface="Arial"/>
              </a:rPr>
              <a:t> </a:t>
            </a:r>
            <a:r>
              <a:rPr lang="en-US" altLang="en-US" sz="2400" dirty="0" err="1">
                <a:latin typeface="Arial"/>
                <a:cs typeface="Arial"/>
              </a:rPr>
              <a:t>sức</a:t>
            </a:r>
            <a:r>
              <a:rPr lang="en-US" altLang="en-US" sz="2400" dirty="0">
                <a:latin typeface="Arial"/>
                <a:cs typeface="Arial"/>
              </a:rPr>
              <a:t> </a:t>
            </a:r>
            <a:r>
              <a:rPr lang="en-US" altLang="en-US" sz="2400" dirty="0" err="1">
                <a:latin typeface="Arial"/>
                <a:cs typeface="Arial"/>
              </a:rPr>
              <a:t>khỏe</a:t>
            </a:r>
            <a:r>
              <a:rPr lang="en-US" altLang="en-US" sz="2400" dirty="0">
                <a:latin typeface="Arial"/>
                <a:cs typeface="Arial"/>
              </a:rPr>
              <a:t> </a:t>
            </a:r>
            <a:r>
              <a:rPr lang="en-US" altLang="en-US" sz="2400" b="1" dirty="0" err="1">
                <a:latin typeface="Arial"/>
                <a:cs typeface="Arial"/>
              </a:rPr>
              <a:t>không</a:t>
            </a:r>
            <a:r>
              <a:rPr lang="en-US" altLang="en-US" sz="2400" b="1" dirty="0">
                <a:latin typeface="Arial"/>
                <a:cs typeface="Arial"/>
              </a:rPr>
              <a:t> </a:t>
            </a:r>
            <a:r>
              <a:rPr lang="en-US" altLang="en-US" sz="2400" b="1" dirty="0" err="1">
                <a:latin typeface="Arial"/>
                <a:cs typeface="Arial"/>
              </a:rPr>
              <a:t>đảm</a:t>
            </a:r>
            <a:r>
              <a:rPr lang="en-US" altLang="en-US" sz="2400" b="1" dirty="0">
                <a:latin typeface="Arial"/>
                <a:cs typeface="Arial"/>
              </a:rPr>
              <a:t> </a:t>
            </a:r>
            <a:r>
              <a:rPr lang="en-US" altLang="en-US" sz="2400" b="1" dirty="0" err="1">
                <a:latin typeface="Arial"/>
                <a:cs typeface="Arial"/>
              </a:rPr>
              <a:t>bảo</a:t>
            </a:r>
            <a:r>
              <a:rPr lang="en-US" altLang="en-US" sz="2400" b="1" dirty="0">
                <a:latin typeface="Arial"/>
                <a:cs typeface="Arial"/>
              </a:rPr>
              <a:t>. Thông </a:t>
            </a:r>
            <a:r>
              <a:rPr lang="en-US" altLang="en-US" sz="2400" b="1" dirty="0" err="1">
                <a:latin typeface="Arial"/>
                <a:cs typeface="Arial"/>
              </a:rPr>
              <a:t>báo</a:t>
            </a:r>
            <a:r>
              <a:rPr lang="en-US" altLang="en-US" sz="2400" b="1" dirty="0">
                <a:latin typeface="Arial"/>
                <a:cs typeface="Arial"/>
              </a:rPr>
              <a:t> </a:t>
            </a:r>
            <a:r>
              <a:rPr lang="en-US" altLang="en-US" sz="2400" dirty="0" err="1">
                <a:latin typeface="Arial"/>
                <a:cs typeface="Arial"/>
              </a:rPr>
              <a:t>cho</a:t>
            </a:r>
            <a:r>
              <a:rPr lang="en-US" altLang="en-US" sz="2400" dirty="0">
                <a:latin typeface="Arial"/>
                <a:cs typeface="Arial"/>
              </a:rPr>
              <a:t> </a:t>
            </a:r>
            <a:r>
              <a:rPr lang="en-US" altLang="en-US" sz="2400" dirty="0" err="1">
                <a:latin typeface="Arial"/>
                <a:cs typeface="Arial"/>
              </a:rPr>
              <a:t>cấp</a:t>
            </a:r>
            <a:r>
              <a:rPr lang="en-US" altLang="en-US" sz="2400" dirty="0">
                <a:latin typeface="Arial"/>
                <a:cs typeface="Arial"/>
              </a:rPr>
              <a:t> </a:t>
            </a:r>
            <a:r>
              <a:rPr lang="en-US" altLang="en-US" sz="2400" dirty="0" err="1">
                <a:latin typeface="Arial"/>
                <a:cs typeface="Arial"/>
              </a:rPr>
              <a:t>quản</a:t>
            </a:r>
            <a:r>
              <a:rPr lang="en-US" altLang="en-US" sz="2400" dirty="0">
                <a:latin typeface="Arial"/>
                <a:cs typeface="Arial"/>
              </a:rPr>
              <a:t> </a:t>
            </a:r>
            <a:r>
              <a:rPr lang="en-US" altLang="en-US" sz="2400" dirty="0" err="1">
                <a:latin typeface="Arial"/>
                <a:cs typeface="Arial"/>
              </a:rPr>
              <a:t>lý</a:t>
            </a:r>
            <a:r>
              <a:rPr lang="en-US" altLang="en-US" sz="2400" dirty="0">
                <a:latin typeface="Arial"/>
                <a:cs typeface="Arial"/>
              </a:rPr>
              <a:t> </a:t>
            </a:r>
            <a:r>
              <a:rPr lang="en-US" altLang="en-US" sz="2400" dirty="0" err="1">
                <a:latin typeface="Arial"/>
                <a:cs typeface="Arial"/>
              </a:rPr>
              <a:t>để</a:t>
            </a:r>
            <a:r>
              <a:rPr lang="en-US" altLang="en-US" sz="2400" dirty="0">
                <a:latin typeface="Arial"/>
                <a:cs typeface="Arial"/>
              </a:rPr>
              <a:t> </a:t>
            </a:r>
            <a:r>
              <a:rPr lang="en-US" altLang="en-US" sz="2400" dirty="0" err="1">
                <a:latin typeface="Arial"/>
                <a:cs typeface="Arial"/>
              </a:rPr>
              <a:t>được</a:t>
            </a:r>
            <a:r>
              <a:rPr lang="en-US" altLang="en-US" sz="2400" dirty="0">
                <a:latin typeface="Arial"/>
                <a:cs typeface="Arial"/>
              </a:rPr>
              <a:t> </a:t>
            </a:r>
            <a:r>
              <a:rPr lang="en-US" altLang="en-US" sz="2400" dirty="0" err="1">
                <a:latin typeface="Arial"/>
                <a:cs typeface="Arial"/>
              </a:rPr>
              <a:t>hỗ</a:t>
            </a:r>
            <a:r>
              <a:rPr lang="en-US" altLang="en-US" sz="2400" dirty="0">
                <a:latin typeface="Arial"/>
                <a:cs typeface="Arial"/>
              </a:rPr>
              <a:t> </a:t>
            </a:r>
            <a:r>
              <a:rPr lang="en-US" altLang="en-US" sz="2400" dirty="0" err="1">
                <a:latin typeface="Arial"/>
                <a:cs typeface="Arial"/>
              </a:rPr>
              <a:t>trợ</a:t>
            </a:r>
            <a:r>
              <a:rPr lang="en-US" altLang="en-US" sz="2400" dirty="0">
                <a:latin typeface="Arial"/>
                <a:cs typeface="Arial"/>
              </a:rPr>
              <a:t>.</a:t>
            </a:r>
          </a:p>
        </p:txBody>
      </p:sp>
      <p:pic>
        <p:nvPicPr>
          <p:cNvPr id="3" name="Picture 3">
            <a:extLst>
              <a:ext uri="{FF2B5EF4-FFF2-40B4-BE49-F238E27FC236}">
                <a16:creationId xmlns:a16="http://schemas.microsoft.com/office/drawing/2014/main" id="{A525F42A-5083-98D0-71C7-920463F9CA0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88418" y="1146972"/>
            <a:ext cx="7094492" cy="523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47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12 </a:t>
            </a:r>
            <a:r>
              <a:rPr lang="en-US" sz="2400" err="1">
                <a:solidFill>
                  <a:schemeClr val="tx1"/>
                </a:solidFill>
                <a:latin typeface="Arial" panose="020B0604020202020204" pitchFamily="34" charset="0"/>
              </a:rPr>
              <a:t>nguyên</a:t>
            </a:r>
            <a:r>
              <a:rPr lang="en-US" sz="2400">
                <a:solidFill>
                  <a:schemeClr val="tx1"/>
                </a:solidFill>
                <a:latin typeface="Arial" panose="020B0604020202020204" pitchFamily="34" charset="0"/>
              </a:rPr>
              <a:t> </a:t>
            </a:r>
            <a:r>
              <a:rPr lang="en-US" sz="2400" err="1">
                <a:solidFill>
                  <a:schemeClr val="tx1"/>
                </a:solidFill>
                <a:latin typeface="Arial" panose="020B0604020202020204" pitchFamily="34" charset="0"/>
              </a:rPr>
              <a:t>tắc</a:t>
            </a:r>
            <a:r>
              <a:rPr lang="en-US" sz="2400">
                <a:solidFill>
                  <a:schemeClr val="tx1"/>
                </a:solidFill>
                <a:latin typeface="Arial" panose="020B0604020202020204" pitchFamily="34" charset="0"/>
              </a:rPr>
              <a:t> </a:t>
            </a:r>
            <a:r>
              <a:rPr lang="en-US" sz="2400" err="1">
                <a:solidFill>
                  <a:schemeClr val="tx1"/>
                </a:solidFill>
                <a:latin typeface="Arial" panose="020B0604020202020204" pitchFamily="34" charset="0"/>
              </a:rPr>
              <a:t>vàng</a:t>
            </a:r>
            <a:endParaRPr lang="en-US" sz="2400">
              <a:solidFill>
                <a:schemeClr val="tx1"/>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2</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345057" y="1276032"/>
            <a:ext cx="5166225" cy="480046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marL="514350" indent="-514350">
              <a:lnSpc>
                <a:spcPct val="90000"/>
              </a:lnSpc>
              <a:spcAft>
                <a:spcPts val="600"/>
              </a:spcAft>
              <a:buClr>
                <a:schemeClr val="accent2"/>
              </a:buClr>
              <a:buFont typeface="+mj-lt"/>
              <a:buAutoNum type="arabicPeriod"/>
            </a:pPr>
            <a:r>
              <a:rPr lang="en-US" sz="2400" b="1">
                <a:latin typeface="Arial"/>
                <a:cs typeface="Arial"/>
              </a:rPr>
              <a:t>An </a:t>
            </a:r>
            <a:r>
              <a:rPr lang="en-US" sz="2400" b="1" err="1">
                <a:latin typeface="Arial"/>
                <a:cs typeface="Arial"/>
              </a:rPr>
              <a:t>toàn</a:t>
            </a:r>
            <a:r>
              <a:rPr lang="en-US" sz="2400" b="1">
                <a:latin typeface="Arial"/>
                <a:cs typeface="Arial"/>
              </a:rPr>
              <a:t> </a:t>
            </a:r>
            <a:r>
              <a:rPr lang="en-US" sz="2400" b="1" err="1">
                <a:latin typeface="Arial"/>
                <a:cs typeface="Arial"/>
              </a:rPr>
              <a:t>cho</a:t>
            </a:r>
            <a:r>
              <a:rPr lang="en-US" sz="2400" b="1">
                <a:latin typeface="Arial"/>
                <a:cs typeface="Arial"/>
              </a:rPr>
              <a:t> </a:t>
            </a:r>
            <a:r>
              <a:rPr lang="en-US" sz="2400" b="1" err="1">
                <a:latin typeface="Arial"/>
                <a:cs typeface="Arial"/>
              </a:rPr>
              <a:t>tất</a:t>
            </a:r>
            <a:r>
              <a:rPr lang="en-US" sz="2400" b="1">
                <a:latin typeface="Arial"/>
                <a:cs typeface="Arial"/>
              </a:rPr>
              <a:t> </a:t>
            </a:r>
            <a:r>
              <a:rPr lang="en-US" sz="2400" b="1" err="1">
                <a:latin typeface="Arial"/>
                <a:cs typeface="Arial"/>
              </a:rPr>
              <a:t>cả</a:t>
            </a:r>
            <a:r>
              <a:rPr lang="en-US" sz="2400" b="1">
                <a:latin typeface="Arial"/>
                <a:cs typeface="Arial"/>
              </a:rPr>
              <a:t> </a:t>
            </a:r>
            <a:r>
              <a:rPr lang="en-US" sz="2400" b="1" err="1">
                <a:latin typeface="Arial"/>
                <a:cs typeface="Arial"/>
              </a:rPr>
              <a:t>công</a:t>
            </a:r>
            <a:r>
              <a:rPr lang="en-US" sz="2400" b="1">
                <a:latin typeface="Arial"/>
                <a:cs typeface="Arial"/>
              </a:rPr>
              <a:t> </a:t>
            </a:r>
            <a:r>
              <a:rPr lang="en-US" sz="2400" b="1" err="1">
                <a:latin typeface="Arial"/>
                <a:cs typeface="Arial"/>
              </a:rPr>
              <a:t>việc</a:t>
            </a:r>
            <a:endParaRPr lang="vi-VN" sz="2400" b="1" err="1">
              <a:latin typeface="Arial"/>
              <a:cs typeface="Arial"/>
            </a:endParaRPr>
          </a:p>
          <a:p>
            <a:pPr marL="514350" indent="-514350">
              <a:lnSpc>
                <a:spcPct val="90000"/>
              </a:lnSpc>
              <a:spcAft>
                <a:spcPts val="600"/>
              </a:spcAft>
              <a:buClr>
                <a:schemeClr val="accent2"/>
              </a:buClr>
              <a:buFont typeface="+mj-lt"/>
              <a:buAutoNum type="arabicPeriod"/>
            </a:pPr>
            <a:r>
              <a:rPr lang="vi-VN" sz="2400" b="1">
                <a:latin typeface="Arial"/>
                <a:cs typeface="Arial"/>
              </a:rPr>
              <a:t>Giám sát công việc</a:t>
            </a:r>
            <a:endParaRPr lang="en-US" sz="2400" b="1">
              <a:latin typeface="Arial"/>
              <a:cs typeface="Arial"/>
            </a:endParaRPr>
          </a:p>
          <a:p>
            <a:pPr marL="514350" indent="-514350">
              <a:lnSpc>
                <a:spcPct val="90000"/>
              </a:lnSpc>
              <a:spcAft>
                <a:spcPts val="600"/>
              </a:spcAft>
              <a:buClr>
                <a:schemeClr val="accent2"/>
              </a:buClr>
              <a:buFont typeface="+mj-lt"/>
              <a:buAutoNum type="arabicPeriod"/>
            </a:pPr>
            <a:r>
              <a:rPr lang="en-US" sz="2400" b="1">
                <a:latin typeface="Arial"/>
                <a:cs typeface="Arial"/>
              </a:rPr>
              <a:t>An </a:t>
            </a:r>
            <a:r>
              <a:rPr lang="en-US" sz="2400" b="1" err="1">
                <a:latin typeface="Arial"/>
                <a:cs typeface="Arial"/>
              </a:rPr>
              <a:t>toàn</a:t>
            </a:r>
            <a:r>
              <a:rPr lang="en-US" sz="2400" b="1">
                <a:latin typeface="Arial"/>
                <a:cs typeface="Arial"/>
              </a:rPr>
              <a:t> </a:t>
            </a:r>
            <a:r>
              <a:rPr lang="en-US" sz="2400" b="1" err="1">
                <a:latin typeface="Arial"/>
                <a:cs typeface="Arial"/>
              </a:rPr>
              <a:t>giao</a:t>
            </a:r>
            <a:r>
              <a:rPr lang="en-US" sz="2400" b="1">
                <a:latin typeface="Arial"/>
                <a:cs typeface="Arial"/>
              </a:rPr>
              <a:t> thông</a:t>
            </a:r>
          </a:p>
          <a:p>
            <a:pPr marL="514350" indent="-514350">
              <a:lnSpc>
                <a:spcPct val="90000"/>
              </a:lnSpc>
              <a:spcAft>
                <a:spcPts val="600"/>
              </a:spcAft>
              <a:buClr>
                <a:schemeClr val="accent2"/>
              </a:buClr>
              <a:buFont typeface="+mj-lt"/>
              <a:buAutoNum type="arabicPeriod"/>
            </a:pPr>
            <a:r>
              <a:rPr lang="vi-VN" sz="2400" b="1">
                <a:latin typeface="Arial"/>
                <a:cs typeface="Arial"/>
              </a:rPr>
              <a:t>Làm việc trên cao </a:t>
            </a:r>
          </a:p>
          <a:p>
            <a:pPr marL="514350" indent="-514350">
              <a:lnSpc>
                <a:spcPct val="90000"/>
              </a:lnSpc>
              <a:spcAft>
                <a:spcPts val="600"/>
              </a:spcAft>
              <a:buClr>
                <a:schemeClr val="accent2"/>
              </a:buClr>
              <a:buFont typeface="+mj-lt"/>
              <a:buAutoNum type="arabicPeriod"/>
            </a:pPr>
            <a:r>
              <a:rPr lang="en-US" sz="2400" b="1">
                <a:solidFill>
                  <a:schemeClr val="tx1"/>
                </a:solidFill>
                <a:latin typeface="Arial"/>
                <a:cs typeface="Arial"/>
              </a:rPr>
              <a:t>Khóa cách ly</a:t>
            </a:r>
          </a:p>
          <a:p>
            <a:pPr marL="514350" indent="-514350">
              <a:lnSpc>
                <a:spcPct val="90000"/>
              </a:lnSpc>
              <a:spcAft>
                <a:spcPts val="600"/>
              </a:spcAft>
              <a:buClr>
                <a:schemeClr val="accent2"/>
              </a:buClr>
              <a:buFont typeface="+mj-lt"/>
              <a:buAutoNum type="arabicPeriod"/>
            </a:pPr>
            <a:r>
              <a:rPr lang="en-US" sz="2400" b="1">
                <a:solidFill>
                  <a:schemeClr val="tx1"/>
                </a:solidFill>
                <a:latin typeface="Arial"/>
                <a:cs typeface="Arial"/>
              </a:rPr>
              <a:t>Máy móc chuyển động</a:t>
            </a:r>
            <a:endParaRPr lang="vi-VN" sz="2400" b="1" err="1">
              <a:solidFill>
                <a:schemeClr val="tx1"/>
              </a:solidFill>
              <a:latin typeface="Arial"/>
              <a:cs typeface="Arial"/>
            </a:endParaRPr>
          </a:p>
          <a:p>
            <a:pPr marL="514350" indent="-514350">
              <a:lnSpc>
                <a:spcPct val="90000"/>
              </a:lnSpc>
              <a:spcAft>
                <a:spcPts val="600"/>
              </a:spcAft>
              <a:buClr>
                <a:schemeClr val="accent2"/>
              </a:buClr>
              <a:buFont typeface="+mj-lt"/>
              <a:buAutoNum type="arabicPeriod"/>
            </a:pPr>
            <a:r>
              <a:rPr lang="vi-VN" sz="2400" b="1">
                <a:solidFill>
                  <a:schemeClr val="tx1"/>
                </a:solidFill>
                <a:latin typeface="Arial"/>
                <a:cs typeface="Arial"/>
              </a:rPr>
              <a:t>An toàn điện</a:t>
            </a:r>
            <a:endParaRPr lang="en-US" sz="2400" b="1">
              <a:solidFill>
                <a:schemeClr val="tx1"/>
              </a:solidFill>
              <a:latin typeface="Arial"/>
              <a:cs typeface="Arial"/>
            </a:endParaRPr>
          </a:p>
          <a:p>
            <a:pPr marL="514350" indent="-514350">
              <a:lnSpc>
                <a:spcPct val="90000"/>
              </a:lnSpc>
              <a:spcAft>
                <a:spcPts val="600"/>
              </a:spcAft>
              <a:buClr>
                <a:schemeClr val="accent2"/>
              </a:buClr>
              <a:buFont typeface="+mj-lt"/>
              <a:buAutoNum type="arabicPeriod"/>
            </a:pPr>
            <a:r>
              <a:rPr lang="vi-VN" sz="2400" b="1">
                <a:solidFill>
                  <a:schemeClr val="tx1"/>
                </a:solidFill>
                <a:latin typeface="Arial"/>
                <a:cs typeface="Arial"/>
              </a:rPr>
              <a:t>An toàn trong không gian </a:t>
            </a:r>
            <a:r>
              <a:rPr lang="en-US" sz="2400" b="1" err="1">
                <a:latin typeface="Arial"/>
                <a:cs typeface="Arial"/>
              </a:rPr>
              <a:t>kín</a:t>
            </a:r>
            <a:endParaRPr lang="vi-VN" sz="2400" b="1" err="1">
              <a:latin typeface="Arial"/>
              <a:cs typeface="Arial"/>
            </a:endParaRPr>
          </a:p>
          <a:p>
            <a:pPr marL="514350" indent="-514350">
              <a:lnSpc>
                <a:spcPct val="90000"/>
              </a:lnSpc>
              <a:spcAft>
                <a:spcPts val="600"/>
              </a:spcAft>
              <a:buClr>
                <a:schemeClr val="accent2"/>
              </a:buClr>
              <a:buFont typeface="+mj-lt"/>
              <a:buAutoNum type="arabicPeriod"/>
            </a:pPr>
            <a:r>
              <a:rPr lang="vi-VN" sz="2400" b="1">
                <a:latin typeface="Arial"/>
                <a:cs typeface="Arial"/>
              </a:rPr>
              <a:t>Công việc tạo lửa</a:t>
            </a:r>
          </a:p>
          <a:p>
            <a:pPr marL="514350" indent="-514350">
              <a:lnSpc>
                <a:spcPct val="90000"/>
              </a:lnSpc>
              <a:spcAft>
                <a:spcPts val="600"/>
              </a:spcAft>
              <a:buClr>
                <a:schemeClr val="accent2"/>
              </a:buClr>
              <a:buFont typeface="+mj-lt"/>
              <a:buAutoNum type="arabicPeriod"/>
            </a:pPr>
            <a:r>
              <a:rPr lang="vi-VN" sz="2400" b="1">
                <a:latin typeface="Arial"/>
                <a:cs typeface="Arial"/>
              </a:rPr>
              <a:t>Thi</a:t>
            </a:r>
            <a:r>
              <a:rPr lang="en-US" sz="2400" b="1" err="1">
                <a:latin typeface="Arial"/>
                <a:cs typeface="Arial"/>
              </a:rPr>
              <a:t>ết</a:t>
            </a:r>
            <a:r>
              <a:rPr lang="en-US" sz="2400" b="1">
                <a:latin typeface="Arial"/>
                <a:cs typeface="Arial"/>
              </a:rPr>
              <a:t> </a:t>
            </a:r>
            <a:r>
              <a:rPr lang="en-US" sz="2400" b="1" err="1">
                <a:latin typeface="Arial"/>
                <a:cs typeface="Arial"/>
              </a:rPr>
              <a:t>bị</a:t>
            </a:r>
            <a:r>
              <a:rPr lang="en-US" sz="2400" b="1">
                <a:latin typeface="Arial"/>
                <a:cs typeface="Arial"/>
              </a:rPr>
              <a:t> </a:t>
            </a:r>
            <a:r>
              <a:rPr lang="en-US" sz="2400" b="1" err="1">
                <a:latin typeface="Arial"/>
                <a:cs typeface="Arial"/>
              </a:rPr>
              <a:t>nâng</a:t>
            </a:r>
            <a:r>
              <a:rPr lang="en-US" sz="2400" b="1">
                <a:latin typeface="Arial"/>
                <a:cs typeface="Arial"/>
              </a:rPr>
              <a:t> </a:t>
            </a:r>
            <a:r>
              <a:rPr lang="en-US" sz="2400" b="1" err="1">
                <a:latin typeface="Arial"/>
                <a:cs typeface="Arial"/>
              </a:rPr>
              <a:t>và</a:t>
            </a:r>
            <a:r>
              <a:rPr lang="en-US" sz="2400" b="1">
                <a:latin typeface="Arial"/>
                <a:cs typeface="Arial"/>
              </a:rPr>
              <a:t> </a:t>
            </a:r>
            <a:r>
              <a:rPr lang="en-US" sz="2400" b="1" err="1">
                <a:latin typeface="Arial"/>
                <a:cs typeface="Arial"/>
              </a:rPr>
              <a:t>thiết</a:t>
            </a:r>
            <a:r>
              <a:rPr lang="en-US" sz="2400" b="1">
                <a:latin typeface="Arial"/>
                <a:cs typeface="Arial"/>
              </a:rPr>
              <a:t> </a:t>
            </a:r>
            <a:r>
              <a:rPr lang="en-US" sz="2400" b="1" err="1">
                <a:latin typeface="Arial"/>
                <a:cs typeface="Arial"/>
              </a:rPr>
              <a:t>bị</a:t>
            </a:r>
            <a:r>
              <a:rPr lang="en-US" sz="2400" b="1">
                <a:latin typeface="Arial"/>
                <a:cs typeface="Arial"/>
              </a:rPr>
              <a:t> </a:t>
            </a:r>
            <a:r>
              <a:rPr lang="en-US" sz="2400" b="1" err="1">
                <a:latin typeface="Arial"/>
                <a:cs typeface="Arial"/>
              </a:rPr>
              <a:t>áp</a:t>
            </a:r>
            <a:r>
              <a:rPr lang="en-US" sz="2400" b="1">
                <a:latin typeface="Arial"/>
                <a:cs typeface="Arial"/>
              </a:rPr>
              <a:t> </a:t>
            </a:r>
            <a:r>
              <a:rPr lang="en-US" sz="2400" b="1" err="1">
                <a:latin typeface="Arial"/>
                <a:cs typeface="Arial"/>
              </a:rPr>
              <a:t>lực</a:t>
            </a:r>
            <a:endParaRPr lang="vi-VN" sz="2400" b="1" err="1">
              <a:latin typeface="Arial"/>
              <a:cs typeface="Arial"/>
            </a:endParaRPr>
          </a:p>
          <a:p>
            <a:pPr marL="514350" indent="-514350">
              <a:lnSpc>
                <a:spcPct val="90000"/>
              </a:lnSpc>
              <a:spcAft>
                <a:spcPts val="600"/>
              </a:spcAft>
              <a:buClr>
                <a:schemeClr val="accent2"/>
              </a:buClr>
              <a:buFont typeface="+mj-lt"/>
              <a:buAutoNum type="arabicPeriod"/>
            </a:pPr>
            <a:r>
              <a:rPr lang="vi-VN" sz="2400" b="1">
                <a:latin typeface="Arial"/>
                <a:cs typeface="Arial"/>
              </a:rPr>
              <a:t>Phương tiện bảo</a:t>
            </a:r>
            <a:r>
              <a:rPr lang="en-US" sz="2400" b="1">
                <a:latin typeface="Arial"/>
                <a:cs typeface="Arial"/>
              </a:rPr>
              <a:t> </a:t>
            </a:r>
            <a:r>
              <a:rPr lang="en-US" sz="2400" b="1" err="1">
                <a:latin typeface="Arial"/>
                <a:cs typeface="Arial"/>
              </a:rPr>
              <a:t>vệ</a:t>
            </a:r>
            <a:r>
              <a:rPr lang="vi-VN" sz="2400" b="1">
                <a:latin typeface="Arial"/>
                <a:cs typeface="Arial"/>
              </a:rPr>
              <a:t> cá nhân</a:t>
            </a:r>
          </a:p>
          <a:p>
            <a:pPr marL="514350" indent="-514350">
              <a:lnSpc>
                <a:spcPct val="90000"/>
              </a:lnSpc>
              <a:spcAft>
                <a:spcPts val="600"/>
              </a:spcAft>
              <a:buClr>
                <a:schemeClr val="accent2"/>
              </a:buClr>
              <a:buFont typeface="+mj-lt"/>
              <a:buAutoNum type="arabicPeriod"/>
            </a:pPr>
            <a:r>
              <a:rPr lang="en-US" sz="2400" b="1" err="1">
                <a:latin typeface="Arial"/>
                <a:cs typeface="Arial"/>
              </a:rPr>
              <a:t>Đảm</a:t>
            </a:r>
            <a:r>
              <a:rPr lang="en-US" sz="2400" b="1">
                <a:latin typeface="Arial"/>
                <a:cs typeface="Arial"/>
              </a:rPr>
              <a:t> </a:t>
            </a:r>
            <a:r>
              <a:rPr lang="en-US" sz="2400" b="1" err="1">
                <a:latin typeface="Arial"/>
                <a:cs typeface="Arial"/>
              </a:rPr>
              <a:t>bảo</a:t>
            </a:r>
            <a:r>
              <a:rPr lang="en-US" sz="2400" b="1">
                <a:latin typeface="Arial"/>
                <a:cs typeface="Arial"/>
              </a:rPr>
              <a:t> </a:t>
            </a:r>
            <a:r>
              <a:rPr lang="en-US" sz="2400" b="1" err="1">
                <a:latin typeface="Arial"/>
                <a:cs typeface="Arial"/>
              </a:rPr>
              <a:t>sức</a:t>
            </a:r>
            <a:r>
              <a:rPr lang="en-US" sz="2400" b="1">
                <a:latin typeface="Arial"/>
                <a:cs typeface="Arial"/>
              </a:rPr>
              <a:t> </a:t>
            </a:r>
            <a:r>
              <a:rPr lang="en-US" sz="2400" b="1" err="1">
                <a:latin typeface="Arial"/>
                <a:cs typeface="Arial"/>
              </a:rPr>
              <a:t>khỏe</a:t>
            </a:r>
            <a:endParaRPr lang="en-US" sz="2400" b="1">
              <a:latin typeface="Arial"/>
              <a:cs typeface="Arial"/>
            </a:endParaRPr>
          </a:p>
        </p:txBody>
      </p:sp>
      <p:pic>
        <p:nvPicPr>
          <p:cNvPr id="3" name="Picture 2" descr="D:\Works\GR communication Project\GR icon\12GOLDENRULE_6-VN Final.jpg">
            <a:extLst>
              <a:ext uri="{FF2B5EF4-FFF2-40B4-BE49-F238E27FC236}">
                <a16:creationId xmlns:a16="http://schemas.microsoft.com/office/drawing/2014/main" id="{D05D4380-94CF-B538-CBEF-6BF6EE7BA5D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7612" y="1276032"/>
            <a:ext cx="6356037" cy="4888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798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a:xfrm>
            <a:off x="2051090" y="572200"/>
            <a:ext cx="8568907" cy="483081"/>
          </a:xfrm>
          <a:ln>
            <a:noFill/>
          </a:ln>
        </p:spPr>
        <p:txBody>
          <a:bodyPr/>
          <a:lstStyle/>
          <a:p>
            <a:r>
              <a:rPr lang="en-US" sz="2000" dirty="0" err="1">
                <a:solidFill>
                  <a:schemeClr val="tx1"/>
                </a:solidFill>
                <a:latin typeface="Arial" panose="020B0604020202020204" pitchFamily="34" charset="0"/>
              </a:rPr>
              <a:t>Khi</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nào</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sử</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dụng</a:t>
            </a:r>
            <a:r>
              <a:rPr lang="en-US" sz="2000" dirty="0">
                <a:solidFill>
                  <a:schemeClr val="tx1"/>
                </a:solidFill>
                <a:latin typeface="Arial" panose="020B0604020202020204" pitchFamily="34" charset="0"/>
              </a:rPr>
              <a:t> PPE </a:t>
            </a:r>
            <a:r>
              <a:rPr lang="en-US" sz="2000" dirty="0" err="1">
                <a:solidFill>
                  <a:schemeClr val="tx1"/>
                </a:solidFill>
                <a:latin typeface="Arial" panose="020B0604020202020204" pitchFamily="34" charset="0"/>
              </a:rPr>
              <a:t>và</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sử</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dụng</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những</a:t>
            </a:r>
            <a:r>
              <a:rPr lang="en-US" sz="2000" dirty="0">
                <a:solidFill>
                  <a:schemeClr val="tx1"/>
                </a:solidFill>
                <a:latin typeface="Arial" panose="020B0604020202020204" pitchFamily="34" charset="0"/>
              </a:rPr>
              <a:t> </a:t>
            </a:r>
            <a:r>
              <a:rPr lang="en-US" sz="2000" dirty="0" err="1">
                <a:solidFill>
                  <a:schemeClr val="tx1"/>
                </a:solidFill>
                <a:latin typeface="Arial" panose="020B0604020202020204" pitchFamily="34" charset="0"/>
              </a:rPr>
              <a:t>loại</a:t>
            </a:r>
            <a:r>
              <a:rPr lang="en-US" sz="2000" dirty="0">
                <a:solidFill>
                  <a:schemeClr val="tx1"/>
                </a:solidFill>
                <a:latin typeface="Arial" panose="020B0604020202020204" pitchFamily="34" charset="0"/>
              </a:rPr>
              <a:t> PPE </a:t>
            </a:r>
            <a:r>
              <a:rPr lang="en-US" sz="2000" dirty="0" err="1">
                <a:solidFill>
                  <a:schemeClr val="tx1"/>
                </a:solidFill>
                <a:latin typeface="Arial" panose="020B0604020202020204" pitchFamily="34" charset="0"/>
              </a:rPr>
              <a:t>nào</a:t>
            </a:r>
            <a:r>
              <a:rPr lang="en-US" sz="2000" dirty="0">
                <a:solidFill>
                  <a:schemeClr val="tx1"/>
                </a:solidFill>
                <a:latin typeface="Arial" panose="020B0604020202020204" pitchFamily="34" charset="0"/>
              </a:rPr>
              <a:t>?</a:t>
            </a:r>
          </a:p>
        </p:txBody>
      </p:sp>
      <p:sp>
        <p:nvSpPr>
          <p:cNvPr id="10" name="TextBox 9"/>
          <p:cNvSpPr txBox="1"/>
          <p:nvPr/>
        </p:nvSpPr>
        <p:spPr>
          <a:xfrm>
            <a:off x="2051090" y="1046310"/>
            <a:ext cx="4080214" cy="400110"/>
          </a:xfrm>
          <a:prstGeom prst="rect">
            <a:avLst/>
          </a:prstGeom>
          <a:noFill/>
          <a:ln w="28575">
            <a:noFill/>
          </a:ln>
        </p:spPr>
        <p:txBody>
          <a:bodyPr wrap="square" rtlCol="0">
            <a:spAutoFit/>
          </a:bodyPr>
          <a:lstStyle/>
          <a:p>
            <a:r>
              <a:rPr lang="en-US" sz="2000" b="1" dirty="0" err="1">
                <a:solidFill>
                  <a:srgbClr val="0070C0"/>
                </a:solidFill>
                <a:latin typeface="Arial" pitchFamily="34" charset="0"/>
                <a:cs typeface="Arial" pitchFamily="34" charset="0"/>
              </a:rPr>
              <a:t>Làm</a:t>
            </a:r>
            <a:r>
              <a:rPr lang="en-US" sz="2000" b="1" dirty="0">
                <a:solidFill>
                  <a:srgbClr val="0070C0"/>
                </a:solidFill>
                <a:latin typeface="Arial" pitchFamily="34" charset="0"/>
                <a:cs typeface="Arial" pitchFamily="34" charset="0"/>
              </a:rPr>
              <a:t> </a:t>
            </a:r>
            <a:r>
              <a:rPr lang="en-US" sz="2000" b="1" err="1">
                <a:solidFill>
                  <a:srgbClr val="0070C0"/>
                </a:solidFill>
                <a:latin typeface="Arial" pitchFamily="34" charset="0"/>
                <a:cs typeface="Arial" pitchFamily="34" charset="0"/>
              </a:rPr>
              <a:t>việc</a:t>
            </a:r>
            <a:r>
              <a:rPr lang="en-US" sz="2000" b="1">
                <a:solidFill>
                  <a:srgbClr val="0070C0"/>
                </a:solidFill>
                <a:latin typeface="Arial" pitchFamily="34" charset="0"/>
                <a:cs typeface="Arial" pitchFamily="34" charset="0"/>
              </a:rPr>
              <a:t> Ở HIỆN TRƯỜNG:</a:t>
            </a:r>
            <a:endParaRPr lang="en-US" sz="2000" b="1" dirty="0">
              <a:solidFill>
                <a:srgbClr val="0070C0"/>
              </a:solidFill>
              <a:latin typeface="Arial" pitchFamily="34" charset="0"/>
              <a:cs typeface="Arial" pitchFamily="34" charset="0"/>
            </a:endParaRPr>
          </a:p>
        </p:txBody>
      </p:sp>
      <p:cxnSp>
        <p:nvCxnSpPr>
          <p:cNvPr id="13" name="Straight Connector 12"/>
          <p:cNvCxnSpPr/>
          <p:nvPr/>
        </p:nvCxnSpPr>
        <p:spPr>
          <a:xfrm flipH="1">
            <a:off x="2088743" y="3212976"/>
            <a:ext cx="7998507" cy="0"/>
          </a:xfrm>
          <a:prstGeom prst="line">
            <a:avLst/>
          </a:prstGeom>
          <a:ln>
            <a:solidFill>
              <a:srgbClr val="8B8D8E"/>
            </a:solidFill>
          </a:ln>
        </p:spPr>
        <p:style>
          <a:lnRef idx="1">
            <a:schemeClr val="accent1"/>
          </a:lnRef>
          <a:fillRef idx="0">
            <a:schemeClr val="accent1"/>
          </a:fillRef>
          <a:effectRef idx="0">
            <a:schemeClr val="accent1"/>
          </a:effectRef>
          <a:fontRef idx="minor">
            <a:schemeClr val="tx1"/>
          </a:fontRef>
        </p:style>
      </p:cxnSp>
      <p:sp>
        <p:nvSpPr>
          <p:cNvPr id="7" name="Flowchart: Alternate Process 6"/>
          <p:cNvSpPr/>
          <p:nvPr/>
        </p:nvSpPr>
        <p:spPr>
          <a:xfrm>
            <a:off x="2150296" y="1746514"/>
            <a:ext cx="1528584" cy="1301487"/>
          </a:xfrm>
          <a:prstGeom prst="flowChartAlternateProcess">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000" dirty="0">
                <a:solidFill>
                  <a:schemeClr val="bg1"/>
                </a:solidFill>
                <a:latin typeface="Arial" pitchFamily="34" charset="0"/>
                <a:cs typeface="Arial" pitchFamily="34" charset="0"/>
              </a:rPr>
              <a:t>PPE </a:t>
            </a:r>
            <a:r>
              <a:rPr lang="en-US" sz="2000" dirty="0" err="1">
                <a:solidFill>
                  <a:schemeClr val="bg1"/>
                </a:solidFill>
                <a:latin typeface="Arial" pitchFamily="34" charset="0"/>
                <a:cs typeface="Arial" pitchFamily="34" charset="0"/>
              </a:rPr>
              <a:t>cơ</a:t>
            </a:r>
            <a:r>
              <a:rPr lang="en-US" sz="2000" dirty="0">
                <a:solidFill>
                  <a:schemeClr val="bg1"/>
                </a:solidFill>
                <a:latin typeface="Arial" pitchFamily="34" charset="0"/>
                <a:cs typeface="Arial" pitchFamily="34" charset="0"/>
              </a:rPr>
              <a:t> </a:t>
            </a:r>
            <a:r>
              <a:rPr lang="en-US" sz="2000" dirty="0" err="1">
                <a:solidFill>
                  <a:schemeClr val="bg1"/>
                </a:solidFill>
                <a:latin typeface="Arial" pitchFamily="34" charset="0"/>
                <a:cs typeface="Arial" pitchFamily="34" charset="0"/>
              </a:rPr>
              <a:t>bản</a:t>
            </a:r>
            <a:r>
              <a:rPr lang="en-US" sz="2000" dirty="0">
                <a:solidFill>
                  <a:schemeClr val="bg1"/>
                </a:solidFill>
                <a:latin typeface="Arial" pitchFamily="34" charset="0"/>
                <a:cs typeface="Arial" pitchFamily="34" charset="0"/>
              </a:rPr>
              <a:t> - </a:t>
            </a:r>
            <a:r>
              <a:rPr lang="en-US" sz="2000" dirty="0" err="1">
                <a:solidFill>
                  <a:schemeClr val="bg1"/>
                </a:solidFill>
                <a:latin typeface="Arial" pitchFamily="34" charset="0"/>
                <a:cs typeface="Arial" pitchFamily="34" charset="0"/>
              </a:rPr>
              <a:t>tối</a:t>
            </a:r>
            <a:r>
              <a:rPr lang="en-US" sz="2000" dirty="0">
                <a:solidFill>
                  <a:schemeClr val="bg1"/>
                </a:solidFill>
                <a:latin typeface="Arial" pitchFamily="34" charset="0"/>
                <a:cs typeface="Arial" pitchFamily="34" charset="0"/>
              </a:rPr>
              <a:t> </a:t>
            </a:r>
            <a:r>
              <a:rPr lang="en-US" sz="2000" dirty="0" err="1">
                <a:solidFill>
                  <a:schemeClr val="bg1"/>
                </a:solidFill>
                <a:latin typeface="Arial" pitchFamily="34" charset="0"/>
                <a:cs typeface="Arial" pitchFamily="34" charset="0"/>
              </a:rPr>
              <a:t>thiểu</a:t>
            </a:r>
            <a:endParaRPr lang="en-US" sz="2000" dirty="0">
              <a:solidFill>
                <a:schemeClr val="bg1"/>
              </a:solidFill>
              <a:latin typeface="Arial" pitchFamily="34" charset="0"/>
              <a:cs typeface="Arial" pitchFamily="34" charset="0"/>
            </a:endParaRP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09273" y="1533510"/>
            <a:ext cx="84406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77944" y="1555755"/>
            <a:ext cx="88464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51655" y="1579794"/>
            <a:ext cx="84406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93671" y="5018477"/>
            <a:ext cx="89634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3928951" y="2495445"/>
            <a:ext cx="1369422" cy="338554"/>
          </a:xfrm>
          <a:prstGeom prst="rect">
            <a:avLst/>
          </a:prstGeom>
          <a:noFill/>
        </p:spPr>
        <p:txBody>
          <a:bodyPr wrap="square" rtlCol="0">
            <a:spAutoFit/>
          </a:bodyPr>
          <a:lstStyle/>
          <a:p>
            <a:pPr algn="ctr"/>
            <a:r>
              <a:rPr lang="en-US" sz="1600" b="1" dirty="0" err="1">
                <a:latin typeface="Arial" pitchFamily="34" charset="0"/>
                <a:cs typeface="Arial" pitchFamily="34" charset="0"/>
              </a:rPr>
              <a:t>Giày</a:t>
            </a:r>
            <a:r>
              <a:rPr lang="en-US" sz="1600" b="1" dirty="0">
                <a:latin typeface="Arial" pitchFamily="34" charset="0"/>
                <a:cs typeface="Arial" pitchFamily="34" charset="0"/>
              </a:rPr>
              <a:t> </a:t>
            </a:r>
            <a:r>
              <a:rPr lang="en-US" sz="1600" b="1" dirty="0" err="1">
                <a:latin typeface="Arial" pitchFamily="34" charset="0"/>
                <a:cs typeface="Arial" pitchFamily="34" charset="0"/>
              </a:rPr>
              <a:t>bảo</a:t>
            </a:r>
            <a:r>
              <a:rPr lang="en-US" sz="1600" b="1" dirty="0">
                <a:latin typeface="Arial" pitchFamily="34" charset="0"/>
                <a:cs typeface="Arial" pitchFamily="34" charset="0"/>
              </a:rPr>
              <a:t> </a:t>
            </a:r>
            <a:r>
              <a:rPr lang="en-US" sz="1600" b="1" dirty="0" err="1">
                <a:latin typeface="Arial" pitchFamily="34" charset="0"/>
                <a:cs typeface="Arial" pitchFamily="34" charset="0"/>
              </a:rPr>
              <a:t>hộ</a:t>
            </a:r>
            <a:endParaRPr lang="en-US" sz="1600" b="1" dirty="0">
              <a:latin typeface="Arial" pitchFamily="34" charset="0"/>
              <a:cs typeface="Arial" pitchFamily="34" charset="0"/>
            </a:endParaRPr>
          </a:p>
        </p:txBody>
      </p:sp>
      <p:sp>
        <p:nvSpPr>
          <p:cNvPr id="49" name="TextBox 48"/>
          <p:cNvSpPr txBox="1"/>
          <p:nvPr/>
        </p:nvSpPr>
        <p:spPr>
          <a:xfrm>
            <a:off x="5493795" y="2495445"/>
            <a:ext cx="1329908" cy="338554"/>
          </a:xfrm>
          <a:prstGeom prst="rect">
            <a:avLst/>
          </a:prstGeom>
          <a:noFill/>
        </p:spPr>
        <p:txBody>
          <a:bodyPr wrap="square" rtlCol="0">
            <a:spAutoFit/>
          </a:bodyPr>
          <a:lstStyle/>
          <a:p>
            <a:pPr algn="ctr"/>
            <a:r>
              <a:rPr lang="en-US" sz="1600" b="1" dirty="0" err="1">
                <a:latin typeface="Arial" pitchFamily="34" charset="0"/>
                <a:cs typeface="Arial" pitchFamily="34" charset="0"/>
              </a:rPr>
              <a:t>Nón</a:t>
            </a:r>
            <a:r>
              <a:rPr lang="en-US" sz="1600" b="1" dirty="0">
                <a:latin typeface="Arial" pitchFamily="34" charset="0"/>
                <a:cs typeface="Arial" pitchFamily="34" charset="0"/>
              </a:rPr>
              <a:t> </a:t>
            </a:r>
            <a:r>
              <a:rPr lang="en-US" sz="1600" b="1" dirty="0" err="1">
                <a:latin typeface="Arial" pitchFamily="34" charset="0"/>
                <a:cs typeface="Arial" pitchFamily="34" charset="0"/>
              </a:rPr>
              <a:t>bảo</a:t>
            </a:r>
            <a:r>
              <a:rPr lang="en-US" sz="1600" b="1" dirty="0">
                <a:latin typeface="Arial" pitchFamily="34" charset="0"/>
                <a:cs typeface="Arial" pitchFamily="34" charset="0"/>
              </a:rPr>
              <a:t> </a:t>
            </a:r>
            <a:r>
              <a:rPr lang="en-US" sz="1600" b="1" dirty="0" err="1">
                <a:latin typeface="Arial" pitchFamily="34" charset="0"/>
                <a:cs typeface="Arial" pitchFamily="34" charset="0"/>
              </a:rPr>
              <a:t>hộ</a:t>
            </a:r>
            <a:endParaRPr lang="en-US" sz="1600" b="1" dirty="0">
              <a:latin typeface="Arial" pitchFamily="34" charset="0"/>
              <a:cs typeface="Arial" pitchFamily="34" charset="0"/>
            </a:endParaRPr>
          </a:p>
        </p:txBody>
      </p:sp>
      <p:sp>
        <p:nvSpPr>
          <p:cNvPr id="50" name="TextBox 49"/>
          <p:cNvSpPr txBox="1"/>
          <p:nvPr/>
        </p:nvSpPr>
        <p:spPr>
          <a:xfrm>
            <a:off x="6823703" y="2495445"/>
            <a:ext cx="1665179" cy="338554"/>
          </a:xfrm>
          <a:prstGeom prst="rect">
            <a:avLst/>
          </a:prstGeom>
          <a:noFill/>
        </p:spPr>
        <p:txBody>
          <a:bodyPr wrap="square" rtlCol="0">
            <a:spAutoFit/>
          </a:bodyPr>
          <a:lstStyle/>
          <a:p>
            <a:pPr algn="ctr"/>
            <a:r>
              <a:rPr lang="en-US" sz="1600" b="1" dirty="0" err="1">
                <a:latin typeface="Arial" pitchFamily="34" charset="0"/>
                <a:cs typeface="Arial" pitchFamily="34" charset="0"/>
              </a:rPr>
              <a:t>Áo</a:t>
            </a:r>
            <a:r>
              <a:rPr lang="en-US" sz="1600" b="1" dirty="0">
                <a:latin typeface="Arial" pitchFamily="34" charset="0"/>
                <a:cs typeface="Arial" pitchFamily="34" charset="0"/>
              </a:rPr>
              <a:t> </a:t>
            </a:r>
            <a:r>
              <a:rPr lang="en-US" sz="1600" b="1" dirty="0" err="1">
                <a:latin typeface="Arial" pitchFamily="34" charset="0"/>
                <a:cs typeface="Arial" pitchFamily="34" charset="0"/>
              </a:rPr>
              <a:t>phản</a:t>
            </a:r>
            <a:r>
              <a:rPr lang="en-US" sz="1600" b="1" dirty="0">
                <a:latin typeface="Arial" pitchFamily="34" charset="0"/>
                <a:cs typeface="Arial" pitchFamily="34" charset="0"/>
              </a:rPr>
              <a:t> </a:t>
            </a:r>
            <a:r>
              <a:rPr lang="en-US" sz="1600" b="1" dirty="0" err="1">
                <a:latin typeface="Arial" pitchFamily="34" charset="0"/>
                <a:cs typeface="Arial" pitchFamily="34" charset="0"/>
              </a:rPr>
              <a:t>quang</a:t>
            </a:r>
            <a:endParaRPr lang="en-US" sz="1600" b="1" dirty="0">
              <a:latin typeface="Arial" pitchFamily="34" charset="0"/>
              <a:cs typeface="Arial" pitchFamily="34" charset="0"/>
            </a:endParaRPr>
          </a:p>
        </p:txBody>
      </p:sp>
      <p:sp>
        <p:nvSpPr>
          <p:cNvPr id="51" name="TextBox 50"/>
          <p:cNvSpPr txBox="1"/>
          <p:nvPr/>
        </p:nvSpPr>
        <p:spPr>
          <a:xfrm>
            <a:off x="7585484" y="5918363"/>
            <a:ext cx="1497949" cy="338554"/>
          </a:xfrm>
          <a:prstGeom prst="rect">
            <a:avLst/>
          </a:prstGeom>
          <a:noFill/>
        </p:spPr>
        <p:txBody>
          <a:bodyPr wrap="square" rtlCol="0">
            <a:spAutoFit/>
          </a:bodyPr>
          <a:lstStyle/>
          <a:p>
            <a:pPr algn="ctr"/>
            <a:r>
              <a:rPr lang="en-US" sz="1600" b="1" dirty="0" err="1">
                <a:latin typeface="Arial" pitchFamily="34" charset="0"/>
                <a:cs typeface="Arial" pitchFamily="34" charset="0"/>
              </a:rPr>
              <a:t>Kính</a:t>
            </a:r>
            <a:r>
              <a:rPr lang="en-US" sz="1600" b="1" dirty="0">
                <a:latin typeface="Arial" pitchFamily="34" charset="0"/>
                <a:cs typeface="Arial" pitchFamily="34" charset="0"/>
              </a:rPr>
              <a:t> </a:t>
            </a:r>
            <a:r>
              <a:rPr lang="en-US" sz="1600" b="1" dirty="0" err="1">
                <a:latin typeface="Arial" pitchFamily="34" charset="0"/>
                <a:cs typeface="Arial" pitchFamily="34" charset="0"/>
              </a:rPr>
              <a:t>bảo</a:t>
            </a:r>
            <a:r>
              <a:rPr lang="en-US" sz="1600" b="1" dirty="0">
                <a:latin typeface="Arial" pitchFamily="34" charset="0"/>
                <a:cs typeface="Arial" pitchFamily="34" charset="0"/>
              </a:rPr>
              <a:t> </a:t>
            </a:r>
            <a:r>
              <a:rPr lang="en-US" sz="1600" b="1" dirty="0" err="1">
                <a:latin typeface="Arial" pitchFamily="34" charset="0"/>
                <a:cs typeface="Arial" pitchFamily="34" charset="0"/>
              </a:rPr>
              <a:t>hộ</a:t>
            </a:r>
            <a:endParaRPr lang="en-US" sz="1600" b="1" dirty="0">
              <a:latin typeface="Arial" pitchFamily="34" charset="0"/>
              <a:cs typeface="Arial" pitchFamily="34" charset="0"/>
            </a:endParaRPr>
          </a:p>
        </p:txBody>
      </p:sp>
      <p:sp>
        <p:nvSpPr>
          <p:cNvPr id="52" name="Flowchart: Alternate Process 51"/>
          <p:cNvSpPr/>
          <p:nvPr/>
        </p:nvSpPr>
        <p:spPr>
          <a:xfrm>
            <a:off x="2103320" y="3394570"/>
            <a:ext cx="1575561" cy="2986758"/>
          </a:xfrm>
          <a:prstGeom prst="flowChartAlternateProcess">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tx1"/>
                </a:solidFill>
                <a:latin typeface="Arial" pitchFamily="34" charset="0"/>
                <a:cs typeface="Arial" pitchFamily="34" charset="0"/>
              </a:rPr>
              <a:t>Một</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số</a:t>
            </a:r>
            <a:r>
              <a:rPr lang="en-US" sz="2000" dirty="0">
                <a:solidFill>
                  <a:schemeClr val="tx1"/>
                </a:solidFill>
                <a:latin typeface="Arial" pitchFamily="34" charset="0"/>
                <a:cs typeface="Arial" pitchFamily="34" charset="0"/>
              </a:rPr>
              <a:t> PPE </a:t>
            </a:r>
            <a:r>
              <a:rPr lang="en-US" sz="2000" dirty="0" err="1">
                <a:solidFill>
                  <a:schemeClr val="tx1"/>
                </a:solidFill>
                <a:latin typeface="Arial" pitchFamily="34" charset="0"/>
                <a:cs typeface="Arial" pitchFamily="34" charset="0"/>
              </a:rPr>
              <a:t>bổ</a:t>
            </a:r>
            <a:r>
              <a:rPr lang="en-US" sz="2000" dirty="0">
                <a:solidFill>
                  <a:schemeClr val="tx1"/>
                </a:solidFill>
                <a:latin typeface="Arial" pitchFamily="34" charset="0"/>
                <a:cs typeface="Arial" pitchFamily="34" charset="0"/>
              </a:rPr>
              <a:t> sung </a:t>
            </a:r>
            <a:r>
              <a:rPr lang="en-US" sz="2000" dirty="0" err="1">
                <a:solidFill>
                  <a:schemeClr val="tx1"/>
                </a:solidFill>
                <a:latin typeface="Arial" pitchFamily="34" charset="0"/>
                <a:cs typeface="Arial" pitchFamily="34" charset="0"/>
              </a:rPr>
              <a:t>theo</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yêu</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cầu</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của</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từng</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công</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việc</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cụ</a:t>
            </a:r>
            <a:r>
              <a:rPr lang="en-US" sz="2000" dirty="0">
                <a:solidFill>
                  <a:schemeClr val="tx1"/>
                </a:solidFill>
                <a:latin typeface="Arial" pitchFamily="34" charset="0"/>
                <a:cs typeface="Arial" pitchFamily="34" charset="0"/>
              </a:rPr>
              <a:t> </a:t>
            </a:r>
            <a:r>
              <a:rPr lang="en-US" sz="2000" dirty="0" err="1">
                <a:solidFill>
                  <a:schemeClr val="tx1"/>
                </a:solidFill>
                <a:latin typeface="Arial" pitchFamily="34" charset="0"/>
                <a:cs typeface="Arial" pitchFamily="34" charset="0"/>
              </a:rPr>
              <a:t>thể</a:t>
            </a:r>
            <a:endParaRPr lang="en-US" sz="2000" dirty="0">
              <a:solidFill>
                <a:schemeClr val="tx1"/>
              </a:solidFill>
              <a:latin typeface="Arial" pitchFamily="34" charset="0"/>
              <a:cs typeface="Arial" pitchFamily="34" charset="0"/>
            </a:endParaRPr>
          </a:p>
        </p:txBody>
      </p:sp>
      <p:pic>
        <p:nvPicPr>
          <p:cNvPr id="5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8663" y="3412071"/>
            <a:ext cx="85180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328960" y="3412071"/>
            <a:ext cx="88772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820737" y="3394571"/>
            <a:ext cx="86913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567202" y="3412071"/>
            <a:ext cx="867726"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1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165256" y="4960150"/>
            <a:ext cx="8524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6576381" y="5027625"/>
            <a:ext cx="82185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14"/>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5269663" y="5027625"/>
            <a:ext cx="84406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3" name="TextBox 72"/>
          <p:cNvSpPr txBox="1"/>
          <p:nvPr/>
        </p:nvSpPr>
        <p:spPr>
          <a:xfrm>
            <a:off x="3928951" y="4339548"/>
            <a:ext cx="1369422" cy="338554"/>
          </a:xfrm>
          <a:prstGeom prst="rect">
            <a:avLst/>
          </a:prstGeom>
          <a:noFill/>
        </p:spPr>
        <p:txBody>
          <a:bodyPr wrap="square" rtlCol="0">
            <a:spAutoFit/>
          </a:bodyPr>
          <a:lstStyle/>
          <a:p>
            <a:pPr algn="ctr"/>
            <a:r>
              <a:rPr lang="en-US" sz="1600" b="1" dirty="0" err="1">
                <a:latin typeface="Arial" pitchFamily="34" charset="0"/>
                <a:cs typeface="Arial" pitchFamily="34" charset="0"/>
              </a:rPr>
              <a:t>Khẩu</a:t>
            </a:r>
            <a:r>
              <a:rPr lang="en-US" sz="1600" b="1" dirty="0">
                <a:latin typeface="Arial" pitchFamily="34" charset="0"/>
                <a:cs typeface="Arial" pitchFamily="34" charset="0"/>
              </a:rPr>
              <a:t> </a:t>
            </a:r>
            <a:r>
              <a:rPr lang="en-US" sz="1600" b="1" dirty="0" err="1">
                <a:latin typeface="Arial" pitchFamily="34" charset="0"/>
                <a:cs typeface="Arial" pitchFamily="34" charset="0"/>
              </a:rPr>
              <a:t>trang</a:t>
            </a:r>
            <a:endParaRPr lang="en-US" sz="1600" b="1" dirty="0">
              <a:latin typeface="Arial" pitchFamily="34" charset="0"/>
              <a:cs typeface="Arial" pitchFamily="34" charset="0"/>
            </a:endParaRPr>
          </a:p>
        </p:txBody>
      </p:sp>
      <p:sp>
        <p:nvSpPr>
          <p:cNvPr id="74" name="TextBox 73"/>
          <p:cNvSpPr txBox="1"/>
          <p:nvPr/>
        </p:nvSpPr>
        <p:spPr>
          <a:xfrm>
            <a:off x="5088108" y="4339548"/>
            <a:ext cx="1369422" cy="338554"/>
          </a:xfrm>
          <a:prstGeom prst="rect">
            <a:avLst/>
          </a:prstGeom>
          <a:noFill/>
        </p:spPr>
        <p:txBody>
          <a:bodyPr wrap="square" rtlCol="0">
            <a:spAutoFit/>
          </a:bodyPr>
          <a:lstStyle/>
          <a:p>
            <a:pPr algn="ctr"/>
            <a:r>
              <a:rPr lang="en-US" sz="1600" b="1" dirty="0" err="1">
                <a:latin typeface="Arial" pitchFamily="34" charset="0"/>
                <a:cs typeface="Arial" pitchFamily="34" charset="0"/>
              </a:rPr>
              <a:t>Găng</a:t>
            </a:r>
            <a:r>
              <a:rPr lang="en-US" sz="1600" b="1" dirty="0">
                <a:latin typeface="Arial" pitchFamily="34" charset="0"/>
                <a:cs typeface="Arial" pitchFamily="34" charset="0"/>
              </a:rPr>
              <a:t> </a:t>
            </a:r>
            <a:r>
              <a:rPr lang="en-US" sz="1600" b="1" dirty="0" err="1">
                <a:latin typeface="Arial" pitchFamily="34" charset="0"/>
                <a:cs typeface="Arial" pitchFamily="34" charset="0"/>
              </a:rPr>
              <a:t>tay</a:t>
            </a:r>
            <a:endParaRPr lang="en-US" sz="1600" b="1" dirty="0">
              <a:latin typeface="Arial" pitchFamily="34" charset="0"/>
              <a:cs typeface="Arial" pitchFamily="34" charset="0"/>
            </a:endParaRPr>
          </a:p>
        </p:txBody>
      </p:sp>
      <p:sp>
        <p:nvSpPr>
          <p:cNvPr id="75" name="TextBox 74"/>
          <p:cNvSpPr txBox="1"/>
          <p:nvPr/>
        </p:nvSpPr>
        <p:spPr>
          <a:xfrm>
            <a:off x="6316353" y="4339548"/>
            <a:ext cx="1369422" cy="338554"/>
          </a:xfrm>
          <a:prstGeom prst="rect">
            <a:avLst/>
          </a:prstGeom>
          <a:noFill/>
        </p:spPr>
        <p:txBody>
          <a:bodyPr wrap="square" rtlCol="0">
            <a:spAutoFit/>
          </a:bodyPr>
          <a:lstStyle/>
          <a:p>
            <a:pPr algn="ctr"/>
            <a:r>
              <a:rPr lang="en-US" sz="1600" b="1" dirty="0" err="1">
                <a:latin typeface="Arial" pitchFamily="34" charset="0"/>
                <a:cs typeface="Arial" pitchFamily="34" charset="0"/>
              </a:rPr>
              <a:t>Bảo</a:t>
            </a:r>
            <a:r>
              <a:rPr lang="en-US" sz="1600" b="1" dirty="0">
                <a:latin typeface="Arial" pitchFamily="34" charset="0"/>
                <a:cs typeface="Arial" pitchFamily="34" charset="0"/>
              </a:rPr>
              <a:t> </a:t>
            </a:r>
            <a:r>
              <a:rPr lang="en-US" sz="1600" b="1" dirty="0" err="1">
                <a:latin typeface="Arial" pitchFamily="34" charset="0"/>
                <a:cs typeface="Arial" pitchFamily="34" charset="0"/>
              </a:rPr>
              <a:t>vệ</a:t>
            </a:r>
            <a:r>
              <a:rPr lang="en-US" sz="1600" b="1" dirty="0">
                <a:latin typeface="Arial" pitchFamily="34" charset="0"/>
                <a:cs typeface="Arial" pitchFamily="34" charset="0"/>
              </a:rPr>
              <a:t> tai</a:t>
            </a:r>
          </a:p>
        </p:txBody>
      </p:sp>
      <p:sp>
        <p:nvSpPr>
          <p:cNvPr id="76" name="TextBox 75"/>
          <p:cNvSpPr txBox="1"/>
          <p:nvPr/>
        </p:nvSpPr>
        <p:spPr>
          <a:xfrm>
            <a:off x="7570592" y="4339548"/>
            <a:ext cx="1369422" cy="338554"/>
          </a:xfrm>
          <a:prstGeom prst="rect">
            <a:avLst/>
          </a:prstGeom>
          <a:noFill/>
        </p:spPr>
        <p:txBody>
          <a:bodyPr wrap="square" rtlCol="0">
            <a:spAutoFit/>
          </a:bodyPr>
          <a:lstStyle/>
          <a:p>
            <a:pPr algn="ctr"/>
            <a:r>
              <a:rPr lang="en-US" sz="1600" b="1" dirty="0" err="1">
                <a:latin typeface="Arial" pitchFamily="34" charset="0"/>
                <a:cs typeface="Arial" pitchFamily="34" charset="0"/>
              </a:rPr>
              <a:t>Mặt</a:t>
            </a:r>
            <a:r>
              <a:rPr lang="en-US" sz="1600" b="1" dirty="0">
                <a:latin typeface="Arial" pitchFamily="34" charset="0"/>
                <a:cs typeface="Arial" pitchFamily="34" charset="0"/>
              </a:rPr>
              <a:t> </a:t>
            </a:r>
            <a:r>
              <a:rPr lang="en-US" sz="1600" b="1" dirty="0" err="1">
                <a:latin typeface="Arial" pitchFamily="34" charset="0"/>
                <a:cs typeface="Arial" pitchFamily="34" charset="0"/>
              </a:rPr>
              <a:t>nạ</a:t>
            </a:r>
            <a:r>
              <a:rPr lang="en-US" sz="1600" b="1" dirty="0">
                <a:latin typeface="Arial" pitchFamily="34" charset="0"/>
                <a:cs typeface="Arial" pitchFamily="34" charset="0"/>
              </a:rPr>
              <a:t> </a:t>
            </a:r>
            <a:r>
              <a:rPr lang="en-US" sz="1600" b="1" dirty="0" err="1">
                <a:latin typeface="Arial" pitchFamily="34" charset="0"/>
                <a:cs typeface="Arial" pitchFamily="34" charset="0"/>
              </a:rPr>
              <a:t>hàn</a:t>
            </a:r>
            <a:endParaRPr lang="en-US" sz="1600" b="1" dirty="0">
              <a:latin typeface="Arial" pitchFamily="34" charset="0"/>
              <a:cs typeface="Arial" pitchFamily="34" charset="0"/>
            </a:endParaRPr>
          </a:p>
        </p:txBody>
      </p:sp>
      <p:sp>
        <p:nvSpPr>
          <p:cNvPr id="77" name="TextBox 76"/>
          <p:cNvSpPr txBox="1"/>
          <p:nvPr/>
        </p:nvSpPr>
        <p:spPr>
          <a:xfrm>
            <a:off x="3928953" y="5902986"/>
            <a:ext cx="1159157" cy="584775"/>
          </a:xfrm>
          <a:prstGeom prst="rect">
            <a:avLst/>
          </a:prstGeom>
          <a:noFill/>
        </p:spPr>
        <p:txBody>
          <a:bodyPr wrap="square" rtlCol="0">
            <a:spAutoFit/>
          </a:bodyPr>
          <a:lstStyle/>
          <a:p>
            <a:pPr algn="ctr"/>
            <a:r>
              <a:rPr lang="en-US" sz="1600" b="1" dirty="0" err="1">
                <a:latin typeface="Arial" pitchFamily="34" charset="0"/>
                <a:cs typeface="Arial" pitchFamily="34" charset="0"/>
              </a:rPr>
              <a:t>Dây</a:t>
            </a:r>
            <a:r>
              <a:rPr lang="en-US" sz="1600" b="1" dirty="0">
                <a:latin typeface="Arial" pitchFamily="34" charset="0"/>
                <a:cs typeface="Arial" pitchFamily="34" charset="0"/>
              </a:rPr>
              <a:t> an </a:t>
            </a:r>
            <a:r>
              <a:rPr lang="en-US" sz="1600" b="1" dirty="0" err="1">
                <a:latin typeface="Arial" pitchFamily="34" charset="0"/>
                <a:cs typeface="Arial" pitchFamily="34" charset="0"/>
              </a:rPr>
              <a:t>toàn</a:t>
            </a:r>
            <a:endParaRPr lang="en-US" sz="1600" b="1" dirty="0">
              <a:latin typeface="Arial" pitchFamily="34" charset="0"/>
              <a:cs typeface="Arial" pitchFamily="34" charset="0"/>
            </a:endParaRPr>
          </a:p>
        </p:txBody>
      </p:sp>
      <p:sp>
        <p:nvSpPr>
          <p:cNvPr id="78" name="TextBox 77"/>
          <p:cNvSpPr txBox="1"/>
          <p:nvPr/>
        </p:nvSpPr>
        <p:spPr>
          <a:xfrm>
            <a:off x="4981258" y="5902986"/>
            <a:ext cx="1369422" cy="584775"/>
          </a:xfrm>
          <a:prstGeom prst="rect">
            <a:avLst/>
          </a:prstGeom>
          <a:noFill/>
        </p:spPr>
        <p:txBody>
          <a:bodyPr wrap="square" rtlCol="0">
            <a:spAutoFit/>
          </a:bodyPr>
          <a:lstStyle/>
          <a:p>
            <a:pPr algn="ctr"/>
            <a:r>
              <a:rPr lang="en-US" sz="1600" b="1" dirty="0" err="1">
                <a:latin typeface="Arial" pitchFamily="34" charset="0"/>
                <a:cs typeface="Arial" pitchFamily="34" charset="0"/>
              </a:rPr>
              <a:t>Trang</a:t>
            </a:r>
            <a:r>
              <a:rPr lang="en-US" sz="1600" b="1" dirty="0">
                <a:latin typeface="Arial" pitchFamily="34" charset="0"/>
                <a:cs typeface="Arial" pitchFamily="34" charset="0"/>
              </a:rPr>
              <a:t> </a:t>
            </a:r>
            <a:r>
              <a:rPr lang="en-US" sz="1600" b="1" dirty="0" err="1">
                <a:latin typeface="Arial" pitchFamily="34" charset="0"/>
                <a:cs typeface="Arial" pitchFamily="34" charset="0"/>
              </a:rPr>
              <a:t>phục</a:t>
            </a:r>
            <a:r>
              <a:rPr lang="en-US" sz="1600" b="1" dirty="0">
                <a:latin typeface="Arial" pitchFamily="34" charset="0"/>
                <a:cs typeface="Arial" pitchFamily="34" charset="0"/>
              </a:rPr>
              <a:t> </a:t>
            </a:r>
            <a:r>
              <a:rPr lang="en-US" sz="1600" b="1" dirty="0" err="1">
                <a:latin typeface="Arial" pitchFamily="34" charset="0"/>
                <a:cs typeface="Arial" pitchFamily="34" charset="0"/>
              </a:rPr>
              <a:t>bảo</a:t>
            </a:r>
            <a:r>
              <a:rPr lang="en-US" sz="1600" b="1" dirty="0">
                <a:latin typeface="Arial" pitchFamily="34" charset="0"/>
                <a:cs typeface="Arial" pitchFamily="34" charset="0"/>
              </a:rPr>
              <a:t> </a:t>
            </a:r>
            <a:r>
              <a:rPr lang="en-US" sz="1600" b="1" dirty="0" err="1">
                <a:latin typeface="Arial" pitchFamily="34" charset="0"/>
                <a:cs typeface="Arial" pitchFamily="34" charset="0"/>
              </a:rPr>
              <a:t>vệ</a:t>
            </a:r>
            <a:endParaRPr lang="en-US" sz="1600" b="1" dirty="0">
              <a:latin typeface="Arial" pitchFamily="34" charset="0"/>
              <a:cs typeface="Arial" pitchFamily="34" charset="0"/>
            </a:endParaRPr>
          </a:p>
        </p:txBody>
      </p:sp>
      <p:sp>
        <p:nvSpPr>
          <p:cNvPr id="79" name="TextBox 78"/>
          <p:cNvSpPr txBox="1"/>
          <p:nvPr/>
        </p:nvSpPr>
        <p:spPr>
          <a:xfrm>
            <a:off x="6302594" y="5902986"/>
            <a:ext cx="1369422" cy="584775"/>
          </a:xfrm>
          <a:prstGeom prst="rect">
            <a:avLst/>
          </a:prstGeom>
          <a:noFill/>
        </p:spPr>
        <p:txBody>
          <a:bodyPr wrap="square" rtlCol="0">
            <a:spAutoFit/>
          </a:bodyPr>
          <a:lstStyle/>
          <a:p>
            <a:pPr algn="ctr"/>
            <a:r>
              <a:rPr lang="en-US" sz="1600" b="1" dirty="0" err="1">
                <a:latin typeface="Arial" pitchFamily="34" charset="0"/>
                <a:cs typeface="Arial" pitchFamily="34" charset="0"/>
              </a:rPr>
              <a:t>Mặt</a:t>
            </a:r>
            <a:r>
              <a:rPr lang="en-US" sz="1600" b="1" dirty="0">
                <a:latin typeface="Arial" pitchFamily="34" charset="0"/>
                <a:cs typeface="Arial" pitchFamily="34" charset="0"/>
              </a:rPr>
              <a:t> </a:t>
            </a:r>
            <a:r>
              <a:rPr lang="en-US" sz="1600" b="1" dirty="0" err="1">
                <a:latin typeface="Arial" pitchFamily="34" charset="0"/>
                <a:cs typeface="Arial" pitchFamily="34" charset="0"/>
              </a:rPr>
              <a:t>nạ</a:t>
            </a:r>
            <a:r>
              <a:rPr lang="en-US" sz="1600" b="1" dirty="0">
                <a:latin typeface="Arial" pitchFamily="34" charset="0"/>
                <a:cs typeface="Arial" pitchFamily="34" charset="0"/>
              </a:rPr>
              <a:t> </a:t>
            </a:r>
            <a:r>
              <a:rPr lang="en-US" sz="1600" b="1" dirty="0" err="1">
                <a:latin typeface="Arial" pitchFamily="34" charset="0"/>
                <a:cs typeface="Arial" pitchFamily="34" charset="0"/>
              </a:rPr>
              <a:t>phòng</a:t>
            </a:r>
            <a:r>
              <a:rPr lang="en-US" sz="1600" b="1" dirty="0">
                <a:latin typeface="Arial" pitchFamily="34" charset="0"/>
                <a:cs typeface="Arial" pitchFamily="34" charset="0"/>
              </a:rPr>
              <a:t> </a:t>
            </a:r>
            <a:r>
              <a:rPr lang="en-US" sz="1600" b="1" dirty="0" err="1">
                <a:latin typeface="Arial" pitchFamily="34" charset="0"/>
                <a:cs typeface="Arial" pitchFamily="34" charset="0"/>
              </a:rPr>
              <a:t>độc</a:t>
            </a:r>
            <a:endParaRPr lang="en-US" sz="1600" b="1" dirty="0">
              <a:latin typeface="Arial" pitchFamily="34" charset="0"/>
              <a:cs typeface="Arial" pitchFamily="34" charset="0"/>
            </a:endParaRPr>
          </a:p>
        </p:txBody>
      </p:sp>
      <p:pic>
        <p:nvPicPr>
          <p:cNvPr id="81"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138138" y="3352800"/>
            <a:ext cx="844062"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 name="TextBox 81"/>
          <p:cNvSpPr txBox="1"/>
          <p:nvPr/>
        </p:nvSpPr>
        <p:spPr>
          <a:xfrm>
            <a:off x="8841378" y="4343401"/>
            <a:ext cx="1369422" cy="584775"/>
          </a:xfrm>
          <a:prstGeom prst="rect">
            <a:avLst/>
          </a:prstGeom>
          <a:noFill/>
        </p:spPr>
        <p:txBody>
          <a:bodyPr wrap="square" rtlCol="0">
            <a:spAutoFit/>
          </a:bodyPr>
          <a:lstStyle/>
          <a:p>
            <a:pPr algn="ctr"/>
            <a:r>
              <a:rPr lang="en-US" sz="1600" b="1" dirty="0" err="1">
                <a:latin typeface="Arial" pitchFamily="34" charset="0"/>
                <a:cs typeface="Arial" pitchFamily="34" charset="0"/>
              </a:rPr>
              <a:t>Mặt</a:t>
            </a:r>
            <a:r>
              <a:rPr lang="en-US" sz="1600" b="1" dirty="0">
                <a:latin typeface="Arial" pitchFamily="34" charset="0"/>
                <a:cs typeface="Arial" pitchFamily="34" charset="0"/>
              </a:rPr>
              <a:t> </a:t>
            </a:r>
            <a:r>
              <a:rPr lang="en-US" sz="1600" b="1" dirty="0" err="1">
                <a:latin typeface="Arial" pitchFamily="34" charset="0"/>
                <a:cs typeface="Arial" pitchFamily="34" charset="0"/>
              </a:rPr>
              <a:t>nạ</a:t>
            </a:r>
            <a:r>
              <a:rPr lang="en-US" sz="1600" b="1" dirty="0">
                <a:latin typeface="Arial" pitchFamily="34" charset="0"/>
                <a:cs typeface="Arial" pitchFamily="34" charset="0"/>
              </a:rPr>
              <a:t> </a:t>
            </a:r>
            <a:r>
              <a:rPr lang="en-US" sz="1600" b="1" dirty="0" err="1">
                <a:latin typeface="Arial" pitchFamily="34" charset="0"/>
                <a:cs typeface="Arial" pitchFamily="34" charset="0"/>
              </a:rPr>
              <a:t>che</a:t>
            </a:r>
            <a:r>
              <a:rPr lang="en-US" sz="1600" b="1" dirty="0">
                <a:latin typeface="Arial" pitchFamily="34" charset="0"/>
                <a:cs typeface="Arial" pitchFamily="34" charset="0"/>
              </a:rPr>
              <a:t> </a:t>
            </a:r>
            <a:r>
              <a:rPr lang="en-US" sz="1600" b="1" dirty="0" err="1">
                <a:latin typeface="Arial" pitchFamily="34" charset="0"/>
                <a:cs typeface="Arial" pitchFamily="34" charset="0"/>
              </a:rPr>
              <a:t>chắn</a:t>
            </a:r>
            <a:endParaRPr lang="en-US" sz="1600" b="1" dirty="0">
              <a:latin typeface="Arial" pitchFamily="34" charset="0"/>
              <a:cs typeface="Arial" pitchFamily="34" charset="0"/>
            </a:endParaRPr>
          </a:p>
        </p:txBody>
      </p:sp>
      <p:sp>
        <p:nvSpPr>
          <p:cNvPr id="2" name="TextBox 1"/>
          <p:cNvSpPr txBox="1"/>
          <p:nvPr/>
        </p:nvSpPr>
        <p:spPr>
          <a:xfrm>
            <a:off x="9270249" y="5602875"/>
            <a:ext cx="511679" cy="400110"/>
          </a:xfrm>
          <a:prstGeom prst="rect">
            <a:avLst/>
          </a:prstGeom>
          <a:noFill/>
        </p:spPr>
        <p:txBody>
          <a:bodyPr wrap="none" rtlCol="0">
            <a:spAutoFit/>
          </a:bodyPr>
          <a:lstStyle/>
          <a:p>
            <a:r>
              <a:rPr lang="en-US" sz="2000" dirty="0">
                <a:latin typeface="Arial" pitchFamily="34" charset="0"/>
                <a:cs typeface="Arial" pitchFamily="34" charset="0"/>
              </a:rPr>
              <a:t>….</a:t>
            </a:r>
          </a:p>
        </p:txBody>
      </p:sp>
      <p:cxnSp>
        <p:nvCxnSpPr>
          <p:cNvPr id="5" name="Straight Connector 4">
            <a:extLst>
              <a:ext uri="{FF2B5EF4-FFF2-40B4-BE49-F238E27FC236}">
                <a16:creationId xmlns:a16="http://schemas.microsoft.com/office/drawing/2014/main" id="{97FBEE6D-D9F2-80E9-16DC-4B46D6AB3E94}"/>
              </a:ext>
            </a:extLst>
          </p:cNvPr>
          <p:cNvCxnSpPr/>
          <p:nvPr/>
        </p:nvCxnSpPr>
        <p:spPr>
          <a:xfrm>
            <a:off x="2103320" y="965200"/>
            <a:ext cx="810748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3205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FF21-BA19-D7F3-DA7E-ABB47D3B0B6B}"/>
              </a:ext>
            </a:extLst>
          </p:cNvPr>
          <p:cNvSpPr>
            <a:spLocks noGrp="1"/>
          </p:cNvSpPr>
          <p:nvPr>
            <p:ph type="title"/>
          </p:nvPr>
        </p:nvSpPr>
        <p:spPr/>
        <p:txBody>
          <a:bodyPr/>
          <a:lstStyle/>
          <a:p>
            <a:r>
              <a:rPr lang="en-US" err="1">
                <a:latin typeface="Arial" panose="020B0604020202020204" pitchFamily="34" charset="0"/>
              </a:rPr>
              <a:t>Triển</a:t>
            </a:r>
            <a:r>
              <a:rPr lang="en-US">
                <a:latin typeface="Arial" panose="020B0604020202020204" pitchFamily="34" charset="0"/>
              </a:rPr>
              <a:t> </a:t>
            </a:r>
            <a:r>
              <a:rPr lang="en-US" err="1">
                <a:latin typeface="Arial" panose="020B0604020202020204" pitchFamily="34" charset="0"/>
              </a:rPr>
              <a:t>khai</a:t>
            </a:r>
            <a:r>
              <a:rPr lang="en-US">
                <a:latin typeface="Arial" panose="020B0604020202020204" pitchFamily="34" charset="0"/>
              </a:rPr>
              <a:t> </a:t>
            </a:r>
            <a:r>
              <a:rPr lang="en-US" err="1">
                <a:latin typeface="Arial" panose="020B0604020202020204" pitchFamily="34" charset="0"/>
              </a:rPr>
              <a:t>thực</a:t>
            </a:r>
            <a:r>
              <a:rPr lang="en-US">
                <a:latin typeface="Arial" panose="020B0604020202020204" pitchFamily="34" charset="0"/>
              </a:rPr>
              <a:t> </a:t>
            </a:r>
            <a:r>
              <a:rPr lang="en-US" err="1">
                <a:latin typeface="Arial" panose="020B0604020202020204" pitchFamily="34" charset="0"/>
              </a:rPr>
              <a:t>hiện</a:t>
            </a:r>
            <a:endParaRPr lang="en-US">
              <a:latin typeface="Arial" panose="020B0604020202020204" pitchFamily="34" charset="0"/>
            </a:endParaRPr>
          </a:p>
        </p:txBody>
      </p:sp>
      <p:sp>
        <p:nvSpPr>
          <p:cNvPr id="3" name="Slide Number Placeholder 2">
            <a:extLst>
              <a:ext uri="{FF2B5EF4-FFF2-40B4-BE49-F238E27FC236}">
                <a16:creationId xmlns:a16="http://schemas.microsoft.com/office/drawing/2014/main" id="{CB37FB34-5279-9B49-030A-D2B1F14CE0CA}"/>
              </a:ext>
            </a:extLst>
          </p:cNvPr>
          <p:cNvSpPr>
            <a:spLocks noGrp="1"/>
          </p:cNvSpPr>
          <p:nvPr>
            <p:ph type="sldNum" sz="quarter" idx="12"/>
          </p:nvPr>
        </p:nvSpPr>
        <p:spPr/>
        <p:txBody>
          <a:bodyPr/>
          <a:lstStyle/>
          <a:p>
            <a:fld id="{5C3A981C-425F-444B-AC04-C30337AA613C}" type="slidenum">
              <a:rPr lang="en-US" smtClean="0"/>
              <a:t>21</a:t>
            </a:fld>
            <a:endParaRPr lang="en-US"/>
          </a:p>
        </p:txBody>
      </p:sp>
      <p:graphicFrame>
        <p:nvGraphicFramePr>
          <p:cNvPr id="5" name="Table 4">
            <a:extLst>
              <a:ext uri="{FF2B5EF4-FFF2-40B4-BE49-F238E27FC236}">
                <a16:creationId xmlns:a16="http://schemas.microsoft.com/office/drawing/2014/main" id="{C4EB09D5-777A-52AE-A1D1-B0D3FA6FB787}"/>
              </a:ext>
            </a:extLst>
          </p:cNvPr>
          <p:cNvGraphicFramePr>
            <a:graphicFrameLocks noGrp="1"/>
          </p:cNvGraphicFramePr>
          <p:nvPr>
            <p:extLst>
              <p:ext uri="{D42A27DB-BD31-4B8C-83A1-F6EECF244321}">
                <p14:modId xmlns:p14="http://schemas.microsoft.com/office/powerpoint/2010/main" val="2008901145"/>
              </p:ext>
            </p:extLst>
          </p:nvPr>
        </p:nvGraphicFramePr>
        <p:xfrm>
          <a:off x="344245" y="1107858"/>
          <a:ext cx="11308354" cy="5350998"/>
        </p:xfrm>
        <a:graphic>
          <a:graphicData uri="http://schemas.openxmlformats.org/drawingml/2006/table">
            <a:tbl>
              <a:tblPr firstRow="1" bandRow="1">
                <a:tableStyleId>{5C22544A-7EE6-4342-B048-85BDC9FD1C3A}</a:tableStyleId>
              </a:tblPr>
              <a:tblGrid>
                <a:gridCol w="4501660">
                  <a:extLst>
                    <a:ext uri="{9D8B030D-6E8A-4147-A177-3AD203B41FA5}">
                      <a16:colId xmlns:a16="http://schemas.microsoft.com/office/drawing/2014/main" val="3113276140"/>
                    </a:ext>
                  </a:extLst>
                </a:gridCol>
                <a:gridCol w="2426676">
                  <a:extLst>
                    <a:ext uri="{9D8B030D-6E8A-4147-A177-3AD203B41FA5}">
                      <a16:colId xmlns:a16="http://schemas.microsoft.com/office/drawing/2014/main" val="3551716374"/>
                    </a:ext>
                  </a:extLst>
                </a:gridCol>
                <a:gridCol w="2980585">
                  <a:extLst>
                    <a:ext uri="{9D8B030D-6E8A-4147-A177-3AD203B41FA5}">
                      <a16:colId xmlns:a16="http://schemas.microsoft.com/office/drawing/2014/main" val="904508292"/>
                    </a:ext>
                  </a:extLst>
                </a:gridCol>
                <a:gridCol w="1399433">
                  <a:extLst>
                    <a:ext uri="{9D8B030D-6E8A-4147-A177-3AD203B41FA5}">
                      <a16:colId xmlns:a16="http://schemas.microsoft.com/office/drawing/2014/main" val="3425930623"/>
                    </a:ext>
                  </a:extLst>
                </a:gridCol>
              </a:tblGrid>
              <a:tr h="362852">
                <a:tc>
                  <a:txBody>
                    <a:bodyPr/>
                    <a:lstStyle/>
                    <a:p>
                      <a:r>
                        <a:rPr lang="en-US">
                          <a:latin typeface="Arial"/>
                        </a:rPr>
                        <a:t>Hành động</a:t>
                      </a:r>
                    </a:p>
                  </a:txBody>
                  <a:tcPr/>
                </a:tc>
                <a:tc>
                  <a:txBody>
                    <a:bodyPr/>
                    <a:lstStyle/>
                    <a:p>
                      <a:r>
                        <a:rPr lang="en-US">
                          <a:latin typeface="Arial"/>
                        </a:rPr>
                        <a:t>Phụ trách</a:t>
                      </a:r>
                    </a:p>
                  </a:txBody>
                  <a:tcPr/>
                </a:tc>
                <a:tc>
                  <a:txBody>
                    <a:bodyPr/>
                    <a:lstStyle/>
                    <a:p>
                      <a:r>
                        <a:rPr lang="en-US">
                          <a:latin typeface="Arial"/>
                        </a:rPr>
                        <a:t>Thời hạn</a:t>
                      </a:r>
                    </a:p>
                  </a:txBody>
                  <a:tcPr/>
                </a:tc>
                <a:tc>
                  <a:txBody>
                    <a:bodyPr/>
                    <a:lstStyle/>
                    <a:p>
                      <a:r>
                        <a:rPr lang="en-US">
                          <a:latin typeface="Arial"/>
                        </a:rPr>
                        <a:t>Tình trạng</a:t>
                      </a:r>
                    </a:p>
                  </a:txBody>
                  <a:tcPr/>
                </a:tc>
                <a:extLst>
                  <a:ext uri="{0D108BD9-81ED-4DB2-BD59-A6C34878D82A}">
                    <a16:rowId xmlns:a16="http://schemas.microsoft.com/office/drawing/2014/main" val="3424641955"/>
                  </a:ext>
                </a:extLst>
              </a:tr>
              <a:tr h="413238">
                <a:tc>
                  <a:txBody>
                    <a:bodyPr/>
                    <a:lstStyle/>
                    <a:p>
                      <a:r>
                        <a:rPr lang="en-US">
                          <a:latin typeface="Arial"/>
                        </a:rPr>
                        <a:t>Triển khai với trưởng các bộ phận</a:t>
                      </a:r>
                    </a:p>
                  </a:txBody>
                  <a:tcPr/>
                </a:tc>
                <a:tc>
                  <a:txBody>
                    <a:bodyPr/>
                    <a:lstStyle/>
                    <a:p>
                      <a:r>
                        <a:rPr lang="en-US">
                          <a:latin typeface="Arial"/>
                        </a:rPr>
                        <a:t>Ngọc</a:t>
                      </a:r>
                    </a:p>
                  </a:txBody>
                  <a:tcPr/>
                </a:tc>
                <a:tc>
                  <a:txBody>
                    <a:bodyPr/>
                    <a:lstStyle/>
                    <a:p>
                      <a:r>
                        <a:rPr lang="en-US">
                          <a:latin typeface="Arial"/>
                        </a:rPr>
                        <a:t>20 Feb 2025</a:t>
                      </a:r>
                    </a:p>
                  </a:txBody>
                  <a:tcPr/>
                </a:tc>
                <a:tc>
                  <a:txBody>
                    <a:bodyPr/>
                    <a:lstStyle/>
                    <a:p>
                      <a:endParaRPr lang="en-US">
                        <a:latin typeface="Arial"/>
                      </a:endParaRPr>
                    </a:p>
                  </a:txBody>
                  <a:tcPr/>
                </a:tc>
                <a:extLst>
                  <a:ext uri="{0D108BD9-81ED-4DB2-BD59-A6C34878D82A}">
                    <a16:rowId xmlns:a16="http://schemas.microsoft.com/office/drawing/2014/main" val="3157028092"/>
                  </a:ext>
                </a:extLst>
              </a:tr>
              <a:tr h="362852">
                <a:tc>
                  <a:txBody>
                    <a:bodyPr/>
                    <a:lstStyle/>
                    <a:p>
                      <a:r>
                        <a:rPr lang="en-US">
                          <a:latin typeface="Arial"/>
                        </a:rPr>
                        <a:t>Đánh giá gap và kế hoạch tuân thủ</a:t>
                      </a:r>
                    </a:p>
                  </a:txBody>
                  <a:tcPr/>
                </a:tc>
                <a:tc>
                  <a:txBody>
                    <a:bodyPr/>
                    <a:lstStyle/>
                    <a:p>
                      <a:r>
                        <a:rPr lang="en-US">
                          <a:latin typeface="Arial"/>
                        </a:rPr>
                        <a:t>Department heads</a:t>
                      </a:r>
                    </a:p>
                  </a:txBody>
                  <a:tcPr/>
                </a:tc>
                <a:tc>
                  <a:txBody>
                    <a:bodyPr/>
                    <a:lstStyle/>
                    <a:p>
                      <a:r>
                        <a:rPr lang="en-US">
                          <a:latin typeface="Arial"/>
                        </a:rPr>
                        <a:t>28 Feb 2025</a:t>
                      </a:r>
                    </a:p>
                  </a:txBody>
                  <a:tcPr/>
                </a:tc>
                <a:tc>
                  <a:txBody>
                    <a:bodyPr/>
                    <a:lstStyle/>
                    <a:p>
                      <a:endParaRPr lang="en-US">
                        <a:latin typeface="Arial"/>
                      </a:endParaRPr>
                    </a:p>
                  </a:txBody>
                  <a:tcPr/>
                </a:tc>
                <a:extLst>
                  <a:ext uri="{0D108BD9-81ED-4DB2-BD59-A6C34878D82A}">
                    <a16:rowId xmlns:a16="http://schemas.microsoft.com/office/drawing/2014/main" val="2587893929"/>
                  </a:ext>
                </a:extLst>
              </a:tr>
              <a:tr h="362852">
                <a:tc>
                  <a:txBody>
                    <a:bodyPr/>
                    <a:lstStyle/>
                    <a:p>
                      <a:r>
                        <a:rPr lang="en-US">
                          <a:latin typeface="Arial"/>
                        </a:rPr>
                        <a:t>Đóng gap </a:t>
                      </a:r>
                    </a:p>
                  </a:txBody>
                  <a:tcPr/>
                </a:tc>
                <a:tc>
                  <a:txBody>
                    <a:bodyPr/>
                    <a:lstStyle/>
                    <a:p>
                      <a:pPr lvl="0">
                        <a:buNone/>
                      </a:pPr>
                      <a:r>
                        <a:rPr lang="en-US" sz="1800" b="0" i="0" u="none" strike="noStrike" noProof="0">
                          <a:solidFill>
                            <a:srgbClr val="000000"/>
                          </a:solidFill>
                          <a:latin typeface="Arial"/>
                        </a:rPr>
                        <a:t>Department heads</a:t>
                      </a:r>
                      <a:endParaRPr lang="en-US"/>
                    </a:p>
                  </a:txBody>
                  <a:tcPr/>
                </a:tc>
                <a:tc>
                  <a:txBody>
                    <a:bodyPr/>
                    <a:lstStyle/>
                    <a:p>
                      <a:r>
                        <a:rPr lang="en-US">
                          <a:latin typeface="Arial"/>
                        </a:rPr>
                        <a:t>Theo thời hạn cam kết:</a:t>
                      </a:r>
                    </a:p>
                    <a:p>
                      <a:pPr lvl="0">
                        <a:buNone/>
                      </a:pPr>
                      <a:r>
                        <a:rPr lang="en-US">
                          <a:latin typeface="Arial"/>
                        </a:rPr>
                        <a:t>+ Hành chính - 1 tuần; </a:t>
                      </a:r>
                    </a:p>
                    <a:p>
                      <a:pPr lvl="0">
                        <a:buNone/>
                      </a:pPr>
                      <a:r>
                        <a:rPr lang="en-US">
                          <a:latin typeface="Arial"/>
                        </a:rPr>
                        <a:t>+ Thiết bị có sẳn: 2 tuần</a:t>
                      </a:r>
                    </a:p>
                    <a:p>
                      <a:pPr lvl="0">
                        <a:buNone/>
                      </a:pPr>
                      <a:r>
                        <a:rPr lang="en-US">
                          <a:latin typeface="Arial"/>
                        </a:rPr>
                        <a:t>+ Còn lại: theo thời hạn cụ thể</a:t>
                      </a:r>
                    </a:p>
                  </a:txBody>
                  <a:tcPr/>
                </a:tc>
                <a:tc>
                  <a:txBody>
                    <a:bodyPr/>
                    <a:lstStyle/>
                    <a:p>
                      <a:endParaRPr lang="en-US">
                        <a:latin typeface="Arial"/>
                      </a:endParaRPr>
                    </a:p>
                  </a:txBody>
                  <a:tcPr/>
                </a:tc>
                <a:extLst>
                  <a:ext uri="{0D108BD9-81ED-4DB2-BD59-A6C34878D82A}">
                    <a16:rowId xmlns:a16="http://schemas.microsoft.com/office/drawing/2014/main" val="820477219"/>
                  </a:ext>
                </a:extLst>
              </a:tr>
              <a:tr h="362852">
                <a:tc>
                  <a:txBody>
                    <a:bodyPr/>
                    <a:lstStyle/>
                    <a:p>
                      <a:pPr lvl="0">
                        <a:buNone/>
                      </a:pPr>
                      <a:r>
                        <a:rPr lang="en-US">
                          <a:latin typeface="Arial"/>
                        </a:rPr>
                        <a:t>Đào tạo cho toàn bộ nhân viên - 2 buổi. </a:t>
                      </a:r>
                    </a:p>
                    <a:p>
                      <a:pPr lvl="0">
                        <a:buNone/>
                      </a:pPr>
                      <a:r>
                        <a:rPr lang="en-US">
                          <a:latin typeface="Arial"/>
                        </a:rPr>
                        <a:t>1,5hr/ buối.</a:t>
                      </a:r>
                    </a:p>
                    <a:p>
                      <a:pPr lvl="0">
                        <a:buNone/>
                      </a:pPr>
                      <a:r>
                        <a:rPr lang="en-US">
                          <a:latin typeface="Arial"/>
                        </a:rPr>
                        <a:t>Truyền thông: poster, tivi</a:t>
                      </a:r>
                    </a:p>
                  </a:txBody>
                  <a:tcPr/>
                </a:tc>
                <a:tc>
                  <a:txBody>
                    <a:bodyPr/>
                    <a:lstStyle/>
                    <a:p>
                      <a:pPr lvl="0">
                        <a:buNone/>
                      </a:pPr>
                      <a:r>
                        <a:rPr lang="en-US" sz="1800" b="0" i="0" u="none" strike="noStrike" noProof="0">
                          <a:solidFill>
                            <a:srgbClr val="000000"/>
                          </a:solidFill>
                          <a:latin typeface="Arial"/>
                        </a:rPr>
                        <a:t>Ngọc/ Kiệt</a:t>
                      </a:r>
                    </a:p>
                  </a:txBody>
                  <a:tcPr/>
                </a:tc>
                <a:tc>
                  <a:txBody>
                    <a:bodyPr/>
                    <a:lstStyle/>
                    <a:p>
                      <a:pPr lvl="0">
                        <a:buNone/>
                      </a:pPr>
                      <a:r>
                        <a:rPr lang="en-US">
                          <a:latin typeface="Arial"/>
                        </a:rPr>
                        <a:t>15 Mar 2025</a:t>
                      </a:r>
                    </a:p>
                  </a:txBody>
                  <a:tcPr/>
                </a:tc>
                <a:tc>
                  <a:txBody>
                    <a:bodyPr/>
                    <a:lstStyle/>
                    <a:p>
                      <a:pPr lvl="0">
                        <a:buNone/>
                      </a:pPr>
                      <a:endParaRPr lang="en-US">
                        <a:latin typeface="Arial"/>
                      </a:endParaRPr>
                    </a:p>
                  </a:txBody>
                  <a:tcPr/>
                </a:tc>
                <a:extLst>
                  <a:ext uri="{0D108BD9-81ED-4DB2-BD59-A6C34878D82A}">
                    <a16:rowId xmlns:a16="http://schemas.microsoft.com/office/drawing/2014/main" val="3037067056"/>
                  </a:ext>
                </a:extLst>
              </a:tr>
              <a:tr h="362852">
                <a:tc>
                  <a:txBody>
                    <a:bodyPr/>
                    <a:lstStyle/>
                    <a:p>
                      <a:pPr lvl="0">
                        <a:buNone/>
                      </a:pPr>
                      <a:r>
                        <a:rPr lang="en-US">
                          <a:latin typeface="Arial"/>
                        </a:rPr>
                        <a:t>Giám sát, nhắc nhở việc tuân thủ</a:t>
                      </a:r>
                    </a:p>
                  </a:txBody>
                  <a:tcPr/>
                </a:tc>
                <a:tc>
                  <a:txBody>
                    <a:bodyPr/>
                    <a:lstStyle/>
                    <a:p>
                      <a:pPr lvl="0">
                        <a:buNone/>
                      </a:pPr>
                      <a:r>
                        <a:rPr lang="en-US" sz="1800" b="0" i="0" u="none" strike="noStrike" noProof="0">
                          <a:solidFill>
                            <a:srgbClr val="000000"/>
                          </a:solidFill>
                          <a:latin typeface="Arial"/>
                        </a:rPr>
                        <a:t>Giám sát, tổ trưởng, trưởng bộ phận, ban quản lý</a:t>
                      </a:r>
                    </a:p>
                  </a:txBody>
                  <a:tcPr/>
                </a:tc>
                <a:tc>
                  <a:txBody>
                    <a:bodyPr/>
                    <a:lstStyle/>
                    <a:p>
                      <a:pPr lvl="0">
                        <a:buNone/>
                      </a:pPr>
                      <a:r>
                        <a:rPr lang="en-US">
                          <a:latin typeface="Arial"/>
                        </a:rPr>
                        <a:t>30 Mar 2025</a:t>
                      </a:r>
                    </a:p>
                  </a:txBody>
                  <a:tcPr/>
                </a:tc>
                <a:tc>
                  <a:txBody>
                    <a:bodyPr/>
                    <a:lstStyle/>
                    <a:p>
                      <a:pPr lvl="0">
                        <a:buNone/>
                      </a:pPr>
                      <a:endParaRPr lang="en-US">
                        <a:latin typeface="Arial"/>
                      </a:endParaRPr>
                    </a:p>
                  </a:txBody>
                  <a:tcPr/>
                </a:tc>
                <a:extLst>
                  <a:ext uri="{0D108BD9-81ED-4DB2-BD59-A6C34878D82A}">
                    <a16:rowId xmlns:a16="http://schemas.microsoft.com/office/drawing/2014/main" val="1392179735"/>
                  </a:ext>
                </a:extLst>
              </a:tr>
              <a:tr h="362852">
                <a:tc>
                  <a:txBody>
                    <a:bodyPr/>
                    <a:lstStyle/>
                    <a:p>
                      <a:pPr lvl="0">
                        <a:buNone/>
                      </a:pPr>
                      <a:r>
                        <a:rPr lang="en-US">
                          <a:latin typeface="Arial"/>
                        </a:rPr>
                        <a:t>Áp dụng xử phạt khi có vi phạm</a:t>
                      </a:r>
                    </a:p>
                  </a:txBody>
                  <a:tcPr/>
                </a:tc>
                <a:tc>
                  <a:txBody>
                    <a:bodyPr/>
                    <a:lstStyle/>
                    <a:p>
                      <a:pPr lvl="0">
                        <a:buNone/>
                      </a:pPr>
                      <a:r>
                        <a:rPr lang="en-US" sz="1800" b="0" i="0" u="none" strike="noStrike" noProof="0">
                          <a:solidFill>
                            <a:srgbClr val="000000"/>
                          </a:solidFill>
                          <a:latin typeface="Arial"/>
                        </a:rPr>
                        <a:t>Giám sát, tổ trưởng, trưởng bộ phận, ban quản lý</a:t>
                      </a:r>
                      <a:endParaRPr lang="en-US"/>
                    </a:p>
                  </a:txBody>
                  <a:tcPr/>
                </a:tc>
                <a:tc>
                  <a:txBody>
                    <a:bodyPr/>
                    <a:lstStyle/>
                    <a:p>
                      <a:pPr lvl="0">
                        <a:buNone/>
                      </a:pPr>
                      <a:r>
                        <a:rPr lang="en-US">
                          <a:latin typeface="Arial"/>
                        </a:rPr>
                        <a:t>2 Apr 2025</a:t>
                      </a:r>
                    </a:p>
                  </a:txBody>
                  <a:tcPr/>
                </a:tc>
                <a:tc>
                  <a:txBody>
                    <a:bodyPr/>
                    <a:lstStyle/>
                    <a:p>
                      <a:pPr lvl="0">
                        <a:buNone/>
                      </a:pPr>
                      <a:endParaRPr lang="en-US">
                        <a:latin typeface="Arial"/>
                      </a:endParaRPr>
                    </a:p>
                  </a:txBody>
                  <a:tcPr/>
                </a:tc>
                <a:extLst>
                  <a:ext uri="{0D108BD9-81ED-4DB2-BD59-A6C34878D82A}">
                    <a16:rowId xmlns:a16="http://schemas.microsoft.com/office/drawing/2014/main" val="28960978"/>
                  </a:ext>
                </a:extLst>
              </a:tr>
            </a:tbl>
          </a:graphicData>
        </a:graphic>
      </p:graphicFrame>
    </p:spTree>
    <p:extLst>
      <p:ext uri="{BB962C8B-B14F-4D97-AF65-F5344CB8AC3E}">
        <p14:creationId xmlns:p14="http://schemas.microsoft.com/office/powerpoint/2010/main" val="4927687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4F1B6CCF-D991-478D-BD86-88A506B8E73E}"/>
              </a:ext>
            </a:extLst>
          </p:cNvPr>
          <p:cNvSpPr txBox="1">
            <a:spLocks/>
          </p:cNvSpPr>
          <p:nvPr/>
        </p:nvSpPr>
        <p:spPr>
          <a:xfrm>
            <a:off x="383703" y="1520395"/>
            <a:ext cx="9268297" cy="1664594"/>
          </a:xfrm>
          <a:prstGeom prst="rect">
            <a:avLst/>
          </a:prstGeom>
          <a:ln w="28575">
            <a:solidFill>
              <a:schemeClr val="bg1"/>
            </a:solidFill>
            <a:miter lim="800000"/>
          </a:ln>
        </p:spPr>
        <p:txBody>
          <a:bodyPr vert="horz" lIns="91440" tIns="45720" rIns="91440" bIns="45720" rtlCol="0" anchor="ctr">
            <a:noAutofit/>
          </a:bodyPr>
          <a:lstStyle>
            <a:lvl1pPr marL="0" indent="0" algn="ctr" defTabSz="914400" rtl="0" eaLnBrk="1" latinLnBrk="0" hangingPunct="1">
              <a:lnSpc>
                <a:spcPct val="100000"/>
              </a:lnSpc>
              <a:spcBef>
                <a:spcPts val="1000"/>
              </a:spcBef>
              <a:buClr>
                <a:schemeClr val="accent2"/>
              </a:buClr>
              <a:buSzPct val="90000"/>
              <a:buFont typeface="Arial" panose="020B0604020202020204" pitchFamily="34" charset="0"/>
              <a:buNone/>
              <a:defRPr sz="4400" b="1" kern="1200" cap="all" baseline="0">
                <a:ln>
                  <a:noFill/>
                </a:ln>
                <a:solidFill>
                  <a:schemeClr val="bg1"/>
                </a:solidFill>
                <a:latin typeface="+mn-lt"/>
                <a:ea typeface="+mn-ea"/>
                <a:cs typeface="+mn-cs"/>
              </a:defRPr>
            </a:lvl1pPr>
            <a:lvl2pPr marL="180975" indent="-142875" algn="l" defTabSz="914400" rtl="0" eaLnBrk="1" latinLnBrk="0" hangingPunct="1">
              <a:lnSpc>
                <a:spcPct val="100000"/>
              </a:lnSpc>
              <a:spcBef>
                <a:spcPts val="500"/>
              </a:spcBef>
              <a:buClr>
                <a:schemeClr val="accent2"/>
              </a:buClr>
              <a:buSzPct val="100000"/>
              <a:buFont typeface="Wingdings" panose="05000000000000000000" pitchFamily="2" charset="2"/>
              <a:buChar char="§"/>
              <a:defRPr sz="1200" kern="1200">
                <a:solidFill>
                  <a:schemeClr val="tx1"/>
                </a:solidFill>
                <a:latin typeface="+mn-lt"/>
                <a:ea typeface="+mn-ea"/>
                <a:cs typeface="+mn-cs"/>
              </a:defRPr>
            </a:lvl2pPr>
            <a:lvl3pPr marL="449263" indent="-142875" algn="l" defTabSz="914400" rtl="0" eaLnBrk="1" latinLnBrk="0" hangingPunct="1">
              <a:lnSpc>
                <a:spcPct val="100000"/>
              </a:lnSpc>
              <a:spcBef>
                <a:spcPts val="500"/>
              </a:spcBef>
              <a:buClr>
                <a:schemeClr val="tx1"/>
              </a:buClr>
              <a:buSzPct val="100000"/>
              <a:buFont typeface="Wingdings" panose="05000000000000000000" pitchFamily="2" charset="2"/>
              <a:buChar char="§"/>
              <a:defRPr sz="1100" kern="1200">
                <a:solidFill>
                  <a:schemeClr val="tx1"/>
                </a:solidFill>
                <a:latin typeface="+mn-lt"/>
                <a:ea typeface="+mn-ea"/>
                <a:cs typeface="+mn-cs"/>
              </a:defRPr>
            </a:lvl3pPr>
            <a:lvl4pPr marL="715963" indent="-142875"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4pPr>
            <a:lvl5pPr marL="982663" indent="-133350" algn="l" defTabSz="914400" rtl="0" eaLnBrk="1" latinLnBrk="0" hangingPunct="1">
              <a:lnSpc>
                <a:spcPct val="100000"/>
              </a:lnSpc>
              <a:spcBef>
                <a:spcPts val="500"/>
              </a:spcBef>
              <a:buClr>
                <a:schemeClr val="tx1"/>
              </a:buClr>
              <a:buSzPct val="100000"/>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3200" algn="l">
              <a:spcBef>
                <a:spcPts val="600"/>
              </a:spcBef>
            </a:pPr>
            <a:r>
              <a:rPr lang="en-US" altLang="en-US" sz="7200">
                <a:latin typeface="Calibri" panose="020F0502020204030204" pitchFamily="34" charset="0"/>
                <a:ea typeface="ヒラギノ角ゴ Pro W3"/>
                <a:cs typeface="Calibri" panose="020F0502020204030204" pitchFamily="34" charset="0"/>
              </a:rPr>
              <a:t>Thank you </a:t>
            </a:r>
          </a:p>
        </p:txBody>
      </p:sp>
    </p:spTree>
    <p:extLst>
      <p:ext uri="{BB962C8B-B14F-4D97-AF65-F5344CB8AC3E}">
        <p14:creationId xmlns:p14="http://schemas.microsoft.com/office/powerpoint/2010/main" val="3756756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1. AN TOÀN CHO TẤT CẢ CÔNG VIỆC</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3</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1497885" y="4456565"/>
            <a:ext cx="9561876" cy="683520"/>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ctr">
              <a:lnSpc>
                <a:spcPct val="80000"/>
              </a:lnSpc>
              <a:buFont typeface="Wingdings" panose="05000000000000000000" pitchFamily="2" charset="2"/>
              <a:buNone/>
            </a:pPr>
            <a:r>
              <a:rPr lang="en-US" altLang="en-US" sz="2400" b="1" dirty="0" err="1">
                <a:latin typeface="Arial"/>
                <a:cs typeface="Arial"/>
              </a:rPr>
              <a:t>Dừng</a:t>
            </a:r>
            <a:r>
              <a:rPr lang="en-US" altLang="en-US" sz="2400" b="1" dirty="0">
                <a:latin typeface="Arial"/>
                <a:cs typeface="Arial"/>
              </a:rPr>
              <a:t> </a:t>
            </a:r>
            <a:r>
              <a:rPr lang="en-US" altLang="en-US" sz="2400" b="1" dirty="0" err="1">
                <a:latin typeface="Arial"/>
                <a:cs typeface="Arial"/>
              </a:rPr>
              <a:t>công</a:t>
            </a:r>
            <a:r>
              <a:rPr lang="en-US" altLang="en-US" sz="2400" b="1" dirty="0">
                <a:latin typeface="Arial"/>
                <a:cs typeface="Arial"/>
              </a:rPr>
              <a:t> </a:t>
            </a:r>
            <a:r>
              <a:rPr lang="en-US" altLang="en-US" sz="2400" b="1" dirty="0" err="1">
                <a:latin typeface="Arial"/>
                <a:cs typeface="Arial"/>
              </a:rPr>
              <a:t>việc</a:t>
            </a:r>
            <a:r>
              <a:rPr lang="en-US" altLang="en-US" sz="2400" b="1" dirty="0">
                <a:latin typeface="Arial"/>
                <a:cs typeface="Arial"/>
              </a:rPr>
              <a:t> </a:t>
            </a:r>
            <a:r>
              <a:rPr lang="en-US" altLang="en-US" sz="2400" dirty="0" err="1">
                <a:latin typeface="Arial"/>
                <a:cs typeface="Arial"/>
              </a:rPr>
              <a:t>khi</a:t>
            </a:r>
            <a:r>
              <a:rPr lang="en-US" altLang="en-US" sz="2400" dirty="0">
                <a:latin typeface="Arial"/>
                <a:cs typeface="Arial"/>
              </a:rPr>
              <a:t> </a:t>
            </a:r>
            <a:r>
              <a:rPr lang="en-US" altLang="en-US" sz="2400" dirty="0" err="1">
                <a:latin typeface="Arial"/>
                <a:cs typeface="Arial"/>
              </a:rPr>
              <a:t>phát</a:t>
            </a:r>
            <a:r>
              <a:rPr lang="en-US" altLang="en-US" sz="2400" dirty="0">
                <a:latin typeface="Arial"/>
                <a:cs typeface="Arial"/>
              </a:rPr>
              <a:t> </a:t>
            </a:r>
            <a:r>
              <a:rPr lang="en-US" altLang="en-US" sz="2400" dirty="0" err="1">
                <a:latin typeface="Arial"/>
                <a:cs typeface="Arial"/>
              </a:rPr>
              <a:t>hiện</a:t>
            </a:r>
            <a:r>
              <a:rPr lang="en-US" altLang="en-US" sz="2400" dirty="0">
                <a:latin typeface="Arial"/>
                <a:cs typeface="Arial"/>
              </a:rPr>
              <a:t> vi </a:t>
            </a:r>
            <a:r>
              <a:rPr lang="en-US" altLang="en-US" sz="2400" dirty="0" err="1">
                <a:latin typeface="Arial"/>
                <a:cs typeface="Arial"/>
              </a:rPr>
              <a:t>phạm</a:t>
            </a:r>
            <a:r>
              <a:rPr lang="en-US" altLang="en-US" sz="2400" dirty="0">
                <a:latin typeface="Arial"/>
                <a:cs typeface="Arial"/>
              </a:rPr>
              <a:t> </a:t>
            </a:r>
            <a:r>
              <a:rPr lang="en-US" altLang="en-US" sz="2400" dirty="0" err="1">
                <a:latin typeface="Arial"/>
                <a:cs typeface="Arial"/>
              </a:rPr>
              <a:t>các</a:t>
            </a:r>
            <a:r>
              <a:rPr lang="en-US" altLang="en-US" sz="2400" dirty="0">
                <a:latin typeface="Arial"/>
                <a:cs typeface="Arial"/>
              </a:rPr>
              <a:t> </a:t>
            </a:r>
            <a:r>
              <a:rPr lang="en-US" altLang="en-US" sz="2400" dirty="0" err="1">
                <a:latin typeface="Arial"/>
                <a:cs typeface="Arial"/>
              </a:rPr>
              <a:t>nguyên</a:t>
            </a:r>
            <a:r>
              <a:rPr lang="en-US" altLang="en-US" sz="2400" dirty="0">
                <a:latin typeface="Arial"/>
                <a:cs typeface="Arial"/>
              </a:rPr>
              <a:t> </a:t>
            </a:r>
            <a:r>
              <a:rPr lang="en-US" altLang="en-US" sz="2400" dirty="0" err="1">
                <a:latin typeface="Arial"/>
                <a:cs typeface="Arial"/>
              </a:rPr>
              <a:t>tắc</a:t>
            </a:r>
            <a:r>
              <a:rPr lang="en-US" altLang="en-US" sz="2400" dirty="0">
                <a:latin typeface="Arial"/>
                <a:cs typeface="Arial"/>
              </a:rPr>
              <a:t> </a:t>
            </a:r>
            <a:r>
              <a:rPr lang="en-US" altLang="en-US" sz="2400" dirty="0" err="1">
                <a:latin typeface="Arial"/>
                <a:cs typeface="Arial"/>
              </a:rPr>
              <a:t>vàng</a:t>
            </a:r>
            <a:r>
              <a:rPr lang="en-US" altLang="en-US" sz="2400" dirty="0">
                <a:latin typeface="Arial"/>
                <a:cs typeface="Arial"/>
              </a:rPr>
              <a:t> </a:t>
            </a:r>
            <a:r>
              <a:rPr lang="en-US" altLang="en-US" sz="2400" dirty="0" err="1">
                <a:latin typeface="Arial"/>
                <a:cs typeface="Arial"/>
              </a:rPr>
              <a:t>hoặc</a:t>
            </a:r>
            <a:r>
              <a:rPr lang="en-US" altLang="en-US" sz="2400" dirty="0">
                <a:latin typeface="Arial"/>
                <a:cs typeface="Arial"/>
              </a:rPr>
              <a:t> </a:t>
            </a:r>
            <a:r>
              <a:rPr lang="en-US" altLang="en-US" sz="2400" dirty="0" err="1">
                <a:latin typeface="Arial"/>
                <a:cs typeface="Arial"/>
              </a:rPr>
              <a:t>thấy</a:t>
            </a:r>
            <a:r>
              <a:rPr lang="en-US" altLang="en-US" sz="2400" dirty="0">
                <a:latin typeface="Arial"/>
                <a:cs typeface="Arial"/>
              </a:rPr>
              <a:t> </a:t>
            </a:r>
            <a:r>
              <a:rPr lang="en-US" altLang="en-US" sz="2400" dirty="0" err="1">
                <a:latin typeface="Arial"/>
                <a:cs typeface="Arial"/>
              </a:rPr>
              <a:t>rõ</a:t>
            </a:r>
            <a:r>
              <a:rPr lang="en-US" altLang="en-US" sz="2400" dirty="0">
                <a:latin typeface="Arial"/>
                <a:cs typeface="Arial"/>
              </a:rPr>
              <a:t> </a:t>
            </a:r>
            <a:r>
              <a:rPr lang="en-US" altLang="en-US" sz="2400" dirty="0" err="1">
                <a:latin typeface="Arial"/>
                <a:cs typeface="Arial"/>
              </a:rPr>
              <a:t>nguy</a:t>
            </a:r>
            <a:r>
              <a:rPr lang="en-US" altLang="en-US" sz="2400" dirty="0">
                <a:latin typeface="Arial"/>
                <a:cs typeface="Arial"/>
              </a:rPr>
              <a:t> </a:t>
            </a:r>
            <a:r>
              <a:rPr lang="en-US" altLang="en-US" sz="2400" dirty="0" err="1">
                <a:latin typeface="Arial"/>
                <a:cs typeface="Arial"/>
              </a:rPr>
              <a:t>cơ</a:t>
            </a:r>
            <a:r>
              <a:rPr lang="en-US" altLang="en-US" sz="2400" dirty="0">
                <a:latin typeface="Arial"/>
                <a:cs typeface="Arial"/>
              </a:rPr>
              <a:t> </a:t>
            </a:r>
            <a:r>
              <a:rPr lang="en-US" altLang="en-US" sz="2400" dirty="0" err="1">
                <a:latin typeface="Arial"/>
                <a:cs typeface="Arial"/>
              </a:rPr>
              <a:t>xảy</a:t>
            </a:r>
            <a:r>
              <a:rPr lang="en-US" altLang="en-US" sz="2400" dirty="0">
                <a:latin typeface="Arial"/>
                <a:cs typeface="Arial"/>
              </a:rPr>
              <a:t> </a:t>
            </a:r>
            <a:r>
              <a:rPr lang="en-US" altLang="en-US" sz="2400" dirty="0" err="1">
                <a:latin typeface="Arial"/>
                <a:cs typeface="Arial"/>
              </a:rPr>
              <a:t>ra</a:t>
            </a:r>
            <a:r>
              <a:rPr lang="en-US" altLang="en-US" sz="2400" dirty="0">
                <a:latin typeface="Arial"/>
                <a:cs typeface="Arial"/>
              </a:rPr>
              <a:t> </a:t>
            </a:r>
            <a:r>
              <a:rPr lang="en-US" altLang="en-US" sz="2400" dirty="0" err="1">
                <a:latin typeface="Arial"/>
                <a:cs typeface="Arial"/>
              </a:rPr>
              <a:t>sự</a:t>
            </a:r>
            <a:r>
              <a:rPr lang="en-US" altLang="en-US" sz="2400" dirty="0">
                <a:latin typeface="Arial"/>
                <a:cs typeface="Arial"/>
              </a:rPr>
              <a:t> </a:t>
            </a:r>
            <a:r>
              <a:rPr lang="en-US" altLang="en-US" sz="2400" dirty="0" err="1">
                <a:latin typeface="Arial"/>
                <a:cs typeface="Arial"/>
              </a:rPr>
              <a:t>cố</a:t>
            </a:r>
            <a:r>
              <a:rPr lang="en-US" altLang="en-US" sz="2400" dirty="0">
                <a:latin typeface="Arial"/>
                <a:cs typeface="Arial"/>
              </a:rPr>
              <a:t>, tai </a:t>
            </a:r>
            <a:r>
              <a:rPr lang="en-US" altLang="en-US" sz="2400" dirty="0" err="1">
                <a:latin typeface="Arial"/>
                <a:cs typeface="Arial"/>
              </a:rPr>
              <a:t>nạn</a:t>
            </a:r>
            <a:r>
              <a:rPr lang="en-US" altLang="en-US" sz="2400" dirty="0">
                <a:latin typeface="Arial"/>
                <a:cs typeface="Arial"/>
              </a:rPr>
              <a:t> </a:t>
            </a:r>
            <a:r>
              <a:rPr lang="en-US" altLang="en-US" sz="2400" dirty="0" err="1">
                <a:latin typeface="Arial"/>
                <a:cs typeface="Arial"/>
              </a:rPr>
              <a:t>và</a:t>
            </a:r>
            <a:r>
              <a:rPr lang="en-US" altLang="en-US" sz="2400" dirty="0">
                <a:latin typeface="Arial"/>
                <a:cs typeface="Arial"/>
              </a:rPr>
              <a:t> </a:t>
            </a:r>
            <a:r>
              <a:rPr lang="en-US" altLang="en-US" sz="2400" b="1" dirty="0" err="1">
                <a:latin typeface="Arial"/>
                <a:cs typeface="Arial"/>
              </a:rPr>
              <a:t>báo</a:t>
            </a:r>
            <a:r>
              <a:rPr lang="en-US" altLang="en-US" sz="2400" b="1" dirty="0">
                <a:latin typeface="Arial"/>
                <a:cs typeface="Arial"/>
              </a:rPr>
              <a:t> </a:t>
            </a:r>
            <a:r>
              <a:rPr lang="en-US" altLang="en-US" sz="2400" b="1" dirty="0" err="1">
                <a:latin typeface="Arial"/>
                <a:cs typeface="Arial"/>
              </a:rPr>
              <a:t>cáo</a:t>
            </a:r>
            <a:r>
              <a:rPr lang="en-US" altLang="en-US" sz="2400" b="1" dirty="0">
                <a:latin typeface="Arial"/>
                <a:cs typeface="Arial"/>
              </a:rPr>
              <a:t> </a:t>
            </a:r>
            <a:r>
              <a:rPr lang="en-US" altLang="en-US" sz="2400" b="1" dirty="0" err="1">
                <a:latin typeface="Arial"/>
                <a:cs typeface="Arial"/>
              </a:rPr>
              <a:t>lên</a:t>
            </a:r>
            <a:r>
              <a:rPr lang="en-US" altLang="en-US" sz="2400" b="1" dirty="0">
                <a:latin typeface="Arial"/>
                <a:cs typeface="Arial"/>
              </a:rPr>
              <a:t> </a:t>
            </a:r>
            <a:r>
              <a:rPr lang="en-US" altLang="en-US" sz="2400" dirty="0" err="1">
                <a:latin typeface="Arial"/>
                <a:cs typeface="Arial"/>
              </a:rPr>
              <a:t>cấp</a:t>
            </a:r>
            <a:r>
              <a:rPr lang="en-US" altLang="en-US" sz="2400" dirty="0">
                <a:latin typeface="Arial"/>
                <a:cs typeface="Arial"/>
              </a:rPr>
              <a:t> </a:t>
            </a:r>
            <a:r>
              <a:rPr lang="en-US" altLang="en-US" sz="2400" dirty="0" err="1">
                <a:latin typeface="Arial"/>
                <a:cs typeface="Arial"/>
              </a:rPr>
              <a:t>trên</a:t>
            </a:r>
            <a:endParaRPr lang="en-US" altLang="en-US" sz="2400" dirty="0">
              <a:latin typeface="Arial" panose="020B0604020202020204" pitchFamily="34" charset="0"/>
              <a:cs typeface="Arial" panose="020B0604020202020204" pitchFamily="34" charset="0"/>
            </a:endParaRPr>
          </a:p>
        </p:txBody>
      </p:sp>
      <p:pic>
        <p:nvPicPr>
          <p:cNvPr id="1026" name="Picture 2" descr="8 Golden Rules BP - Konsultan Safety">
            <a:extLst>
              <a:ext uri="{FF2B5EF4-FFF2-40B4-BE49-F238E27FC236}">
                <a16:creationId xmlns:a16="http://schemas.microsoft.com/office/drawing/2014/main" id="{30DE4405-524A-5029-6B52-07F2603F4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7991" y="1074778"/>
            <a:ext cx="1266151" cy="122387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E47CBA0F-C59D-C3E1-9A84-8F2EB5159CF0}"/>
              </a:ext>
            </a:extLst>
          </p:cNvPr>
          <p:cNvGrpSpPr/>
          <p:nvPr/>
        </p:nvGrpSpPr>
        <p:grpSpPr>
          <a:xfrm>
            <a:off x="10437243" y="1367517"/>
            <a:ext cx="1368959" cy="1363025"/>
            <a:chOff x="4880992" y="2132856"/>
            <a:chExt cx="3524250" cy="3648075"/>
          </a:xfrm>
        </p:grpSpPr>
        <p:pic>
          <p:nvPicPr>
            <p:cNvPr id="4" name="Picture 2">
              <a:extLst>
                <a:ext uri="{FF2B5EF4-FFF2-40B4-BE49-F238E27FC236}">
                  <a16:creationId xmlns:a16="http://schemas.microsoft.com/office/drawing/2014/main" id="{879808C9-FA2A-35EC-3197-5C20A0E86C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0992" y="2132856"/>
              <a:ext cx="352425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085ED243-13C5-06E7-8533-DFD21DC179ED}"/>
                </a:ext>
              </a:extLst>
            </p:cNvPr>
            <p:cNvSpPr/>
            <p:nvPr/>
          </p:nvSpPr>
          <p:spPr>
            <a:xfrm rot="20781478">
              <a:off x="5287282" y="3272916"/>
              <a:ext cx="1694589" cy="50405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solidFill>
                  <a:schemeClr val="tx1"/>
                </a:solidFill>
                <a:latin typeface="Arial" pitchFamily="34" charset="0"/>
                <a:cs typeface="Arial" pitchFamily="34" charset="0"/>
              </a:endParaRPr>
            </a:p>
          </p:txBody>
        </p:sp>
      </p:grpSp>
      <p:pic>
        <p:nvPicPr>
          <p:cNvPr id="1028" name="Picture 4" descr="Don't Walk By | Seen at a building site. The rest of the sig… | Flickr">
            <a:extLst>
              <a:ext uri="{FF2B5EF4-FFF2-40B4-BE49-F238E27FC236}">
                <a16:creationId xmlns:a16="http://schemas.microsoft.com/office/drawing/2014/main" id="{534833BB-EFD9-5A9F-C9CA-B15D00BCD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55" y="3201705"/>
            <a:ext cx="970473" cy="9704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mineral-makeup-cosmetica.com/images/makeup-safety-stop-250x250.jpg">
            <a:extLst>
              <a:ext uri="{FF2B5EF4-FFF2-40B4-BE49-F238E27FC236}">
                <a16:creationId xmlns:a16="http://schemas.microsoft.com/office/drawing/2014/main" id="{F9BAA4A5-566A-5F00-6548-9D745F49358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917404" y="4245809"/>
            <a:ext cx="1274596" cy="10911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thule1\Desktop\slips.jpg">
            <a:extLst>
              <a:ext uri="{FF2B5EF4-FFF2-40B4-BE49-F238E27FC236}">
                <a16:creationId xmlns:a16="http://schemas.microsoft.com/office/drawing/2014/main" id="{B7224F32-6078-81E2-3DFC-5C05953DC9E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797" y="5229909"/>
            <a:ext cx="1274596" cy="131048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6D59FC1-B0FB-A177-374F-6623BD0CD6DF}"/>
              </a:ext>
            </a:extLst>
          </p:cNvPr>
          <p:cNvSpPr txBox="1"/>
          <p:nvPr/>
        </p:nvSpPr>
        <p:spPr>
          <a:xfrm>
            <a:off x="2807010" y="1176294"/>
            <a:ext cx="2224176" cy="1275735"/>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ctr">
              <a:lnSpc>
                <a:spcPct val="80000"/>
              </a:lnSpc>
              <a:buFont typeface="Wingdings" panose="05000000000000000000" pitchFamily="2" charset="2"/>
              <a:buNone/>
            </a:pPr>
            <a:r>
              <a:rPr lang="en-US" altLang="en-US" sz="2400" dirty="0">
                <a:latin typeface="Arial"/>
                <a:cs typeface="Arial"/>
              </a:rPr>
              <a:t>Tuân </a:t>
            </a:r>
            <a:r>
              <a:rPr lang="en-US" altLang="en-US" sz="2400" dirty="0" err="1">
                <a:latin typeface="Arial"/>
                <a:cs typeface="Arial"/>
              </a:rPr>
              <a:t>thủ</a:t>
            </a:r>
            <a:r>
              <a:rPr lang="en-US" altLang="en-US" sz="2400" dirty="0">
                <a:latin typeface="Arial"/>
                <a:cs typeface="Arial"/>
              </a:rPr>
              <a:t> </a:t>
            </a:r>
            <a:r>
              <a:rPr lang="en-US" altLang="en-US" sz="2400" dirty="0" err="1">
                <a:latin typeface="Arial"/>
                <a:cs typeface="Arial"/>
              </a:rPr>
              <a:t>các</a:t>
            </a:r>
            <a:r>
              <a:rPr lang="en-US" altLang="en-US" sz="2400" dirty="0">
                <a:latin typeface="Arial"/>
                <a:cs typeface="Arial"/>
              </a:rPr>
              <a:t> </a:t>
            </a:r>
            <a:r>
              <a:rPr lang="en-US" altLang="en-US" sz="2400" b="1" dirty="0" err="1">
                <a:latin typeface="Arial"/>
                <a:cs typeface="Arial"/>
              </a:rPr>
              <a:t>nguyên</a:t>
            </a:r>
            <a:r>
              <a:rPr lang="en-US" altLang="en-US" sz="2400" b="1" dirty="0">
                <a:latin typeface="Arial"/>
                <a:cs typeface="Arial"/>
              </a:rPr>
              <a:t> </a:t>
            </a:r>
            <a:r>
              <a:rPr lang="en-US" altLang="en-US" sz="2400" b="1" dirty="0" err="1">
                <a:latin typeface="Arial"/>
                <a:cs typeface="Arial"/>
              </a:rPr>
              <a:t>tắc</a:t>
            </a:r>
            <a:r>
              <a:rPr lang="en-US" altLang="en-US" sz="2400" b="1" dirty="0">
                <a:latin typeface="Arial"/>
                <a:cs typeface="Arial"/>
              </a:rPr>
              <a:t> </a:t>
            </a:r>
            <a:r>
              <a:rPr lang="en-US" altLang="en-US" sz="2400" b="1" dirty="0" err="1">
                <a:latin typeface="Arial"/>
                <a:cs typeface="Arial"/>
              </a:rPr>
              <a:t>vàng</a:t>
            </a:r>
            <a:endParaRPr lang="en-US" altLang="en-US" sz="2400" dirty="0">
              <a:latin typeface="Arial"/>
              <a:cs typeface="Arial"/>
            </a:endParaRPr>
          </a:p>
        </p:txBody>
      </p:sp>
      <p:sp>
        <p:nvSpPr>
          <p:cNvPr id="10" name="TextBox 9">
            <a:extLst>
              <a:ext uri="{FF2B5EF4-FFF2-40B4-BE49-F238E27FC236}">
                <a16:creationId xmlns:a16="http://schemas.microsoft.com/office/drawing/2014/main" id="{9AE8C532-24F0-71FE-B9D5-BA048666B588}"/>
              </a:ext>
            </a:extLst>
          </p:cNvPr>
          <p:cNvSpPr txBox="1"/>
          <p:nvPr/>
        </p:nvSpPr>
        <p:spPr>
          <a:xfrm>
            <a:off x="7600412" y="1435182"/>
            <a:ext cx="2570128" cy="1413744"/>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ctr">
              <a:lnSpc>
                <a:spcPct val="80000"/>
              </a:lnSpc>
            </a:pPr>
            <a:r>
              <a:rPr lang="en-US" altLang="en-US" sz="2400" dirty="0">
                <a:latin typeface="Arial"/>
                <a:cs typeface="Arial"/>
              </a:rPr>
              <a:t>Tuân </a:t>
            </a:r>
            <a:r>
              <a:rPr lang="en-US" altLang="en-US" sz="2400" dirty="0" err="1">
                <a:latin typeface="Arial"/>
                <a:cs typeface="Arial"/>
              </a:rPr>
              <a:t>thủ</a:t>
            </a:r>
            <a:r>
              <a:rPr lang="en-US" altLang="en-US" sz="2400" dirty="0">
                <a:latin typeface="Arial"/>
                <a:cs typeface="Arial"/>
              </a:rPr>
              <a:t> </a:t>
            </a:r>
            <a:r>
              <a:rPr lang="en-US" altLang="en-US" sz="2400" dirty="0" err="1">
                <a:latin typeface="Arial"/>
                <a:cs typeface="Arial"/>
              </a:rPr>
              <a:t>triệt</a:t>
            </a:r>
            <a:r>
              <a:rPr lang="en-US" altLang="en-US" sz="2400" dirty="0">
                <a:latin typeface="Arial"/>
                <a:cs typeface="Arial"/>
              </a:rPr>
              <a:t> </a:t>
            </a:r>
            <a:r>
              <a:rPr lang="en-US" altLang="en-US" sz="2400" dirty="0" err="1">
                <a:latin typeface="Arial"/>
                <a:cs typeface="Arial"/>
              </a:rPr>
              <a:t>để</a:t>
            </a:r>
            <a:r>
              <a:rPr lang="en-US" altLang="en-US" sz="2400" b="1" dirty="0">
                <a:latin typeface="Arial"/>
                <a:cs typeface="Arial"/>
              </a:rPr>
              <a:t> </a:t>
            </a:r>
            <a:r>
              <a:rPr lang="en-US" altLang="en-US" sz="2400" b="1" dirty="0" err="1">
                <a:latin typeface="Arial"/>
                <a:cs typeface="Arial"/>
              </a:rPr>
              <a:t>quy</a:t>
            </a:r>
            <a:r>
              <a:rPr lang="en-US" altLang="en-US" sz="2400" b="1" dirty="0">
                <a:latin typeface="Arial"/>
                <a:cs typeface="Arial"/>
              </a:rPr>
              <a:t> </a:t>
            </a:r>
            <a:r>
              <a:rPr lang="en-US" altLang="en-US" sz="2400" b="1" dirty="0" err="1">
                <a:latin typeface="Arial"/>
                <a:cs typeface="Arial"/>
              </a:rPr>
              <a:t>trình</a:t>
            </a:r>
            <a:r>
              <a:rPr lang="en-US" altLang="en-US" sz="2400" b="1" dirty="0">
                <a:latin typeface="Arial"/>
                <a:cs typeface="Arial"/>
              </a:rPr>
              <a:t>, </a:t>
            </a:r>
            <a:r>
              <a:rPr lang="en-US" altLang="en-US" sz="2400" b="1" dirty="0" err="1">
                <a:latin typeface="Arial"/>
                <a:cs typeface="Arial"/>
              </a:rPr>
              <a:t>hướng</a:t>
            </a:r>
            <a:r>
              <a:rPr lang="en-US" altLang="en-US" sz="2400" b="1" dirty="0">
                <a:latin typeface="Arial"/>
                <a:cs typeface="Arial"/>
              </a:rPr>
              <a:t> </a:t>
            </a:r>
            <a:r>
              <a:rPr lang="en-US" altLang="en-US" sz="2400" b="1" dirty="0" err="1">
                <a:latin typeface="Arial"/>
                <a:cs typeface="Arial"/>
              </a:rPr>
              <a:t>dẫn</a:t>
            </a:r>
            <a:r>
              <a:rPr lang="en-US" altLang="en-US" sz="2400" b="1" dirty="0">
                <a:latin typeface="Arial"/>
                <a:cs typeface="Arial"/>
              </a:rPr>
              <a:t>, </a:t>
            </a:r>
            <a:r>
              <a:rPr lang="en-US" altLang="en-US" sz="2400" b="1" dirty="0" err="1">
                <a:latin typeface="Arial"/>
                <a:cs typeface="Arial"/>
              </a:rPr>
              <a:t>nhãn</a:t>
            </a:r>
            <a:r>
              <a:rPr lang="en-US" altLang="en-US" sz="2400" b="1" dirty="0">
                <a:latin typeface="Arial"/>
                <a:cs typeface="Arial"/>
              </a:rPr>
              <a:t>/ </a:t>
            </a:r>
            <a:r>
              <a:rPr lang="en-US" altLang="en-US" sz="2400" b="1" dirty="0" err="1">
                <a:latin typeface="Arial"/>
                <a:cs typeface="Arial"/>
              </a:rPr>
              <a:t>biển</a:t>
            </a:r>
            <a:r>
              <a:rPr lang="en-US" altLang="en-US" sz="2400" b="1" dirty="0">
                <a:latin typeface="Arial"/>
                <a:cs typeface="Arial"/>
              </a:rPr>
              <a:t> </a:t>
            </a:r>
            <a:r>
              <a:rPr lang="en-US" altLang="en-US" sz="2400" b="1" dirty="0" err="1">
                <a:latin typeface="Arial"/>
                <a:cs typeface="Arial"/>
              </a:rPr>
              <a:t>báo</a:t>
            </a:r>
            <a:endParaRPr lang="en-US" altLang="en-US" sz="2400" dirty="0">
              <a:latin typeface="Arial"/>
              <a:cs typeface="Arial"/>
            </a:endParaRPr>
          </a:p>
        </p:txBody>
      </p:sp>
      <p:sp>
        <p:nvSpPr>
          <p:cNvPr id="11" name="TextBox 10">
            <a:extLst>
              <a:ext uri="{FF2B5EF4-FFF2-40B4-BE49-F238E27FC236}">
                <a16:creationId xmlns:a16="http://schemas.microsoft.com/office/drawing/2014/main" id="{8A7D842F-DA0D-70AC-370B-29B443C75B3B}"/>
              </a:ext>
            </a:extLst>
          </p:cNvPr>
          <p:cNvSpPr txBox="1"/>
          <p:nvPr/>
        </p:nvSpPr>
        <p:spPr>
          <a:xfrm>
            <a:off x="1497885" y="3485091"/>
            <a:ext cx="9956637" cy="500397"/>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nSpc>
                <a:spcPct val="80000"/>
              </a:lnSpc>
              <a:buFont typeface="Wingdings" panose="05000000000000000000" pitchFamily="2" charset="2"/>
              <a:buNone/>
            </a:pPr>
            <a:r>
              <a:rPr lang="en-US" altLang="en-US" sz="2400" b="1">
                <a:latin typeface="Arial"/>
                <a:cs typeface="Arial"/>
              </a:rPr>
              <a:t>Không bỏ qua</a:t>
            </a:r>
            <a:r>
              <a:rPr lang="en-US" altLang="en-US" sz="2400">
                <a:latin typeface="Arial"/>
                <a:cs typeface="Arial"/>
              </a:rPr>
              <a:t> đối với hành vi không an toàn, điều kiện không an toàn</a:t>
            </a:r>
            <a:endParaRPr lang="en-US" altLang="en-US" sz="240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7D5D2A09-267F-0048-B9F6-4A2E785BB90F}"/>
              </a:ext>
            </a:extLst>
          </p:cNvPr>
          <p:cNvSpPr txBox="1"/>
          <p:nvPr/>
        </p:nvSpPr>
        <p:spPr>
          <a:xfrm>
            <a:off x="2536034" y="5505450"/>
            <a:ext cx="7634506" cy="598821"/>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ctr">
              <a:lnSpc>
                <a:spcPct val="80000"/>
              </a:lnSpc>
            </a:pPr>
            <a:r>
              <a:rPr lang="en-US" altLang="en-US" sz="2400" dirty="0">
                <a:latin typeface="Arial"/>
                <a:cs typeface="Arial"/>
              </a:rPr>
              <a:t>Báo </a:t>
            </a:r>
            <a:r>
              <a:rPr lang="en-US" altLang="en-US" sz="2400" dirty="0" err="1">
                <a:latin typeface="Arial"/>
                <a:cs typeface="Arial"/>
              </a:rPr>
              <a:t>cáo</a:t>
            </a:r>
            <a:r>
              <a:rPr lang="en-US" altLang="en-US" sz="2400" dirty="0">
                <a:latin typeface="Arial"/>
                <a:cs typeface="Arial"/>
              </a:rPr>
              <a:t> </a:t>
            </a:r>
            <a:r>
              <a:rPr lang="en-US" altLang="en-US" sz="2400" dirty="0" err="1">
                <a:latin typeface="Arial"/>
                <a:cs typeface="Arial"/>
              </a:rPr>
              <a:t>ngay</a:t>
            </a:r>
            <a:r>
              <a:rPr lang="en-US" altLang="en-US" sz="2400" dirty="0">
                <a:latin typeface="Arial"/>
                <a:cs typeface="Arial"/>
              </a:rPr>
              <a:t> </a:t>
            </a:r>
            <a:r>
              <a:rPr lang="en-US" altLang="en-US" sz="2400" b="1" dirty="0" err="1">
                <a:latin typeface="Arial"/>
                <a:cs typeface="Arial"/>
              </a:rPr>
              <a:t>mọi</a:t>
            </a:r>
            <a:r>
              <a:rPr lang="en-US" altLang="en-US" sz="2400" b="1" dirty="0">
                <a:latin typeface="Arial"/>
                <a:cs typeface="Arial"/>
              </a:rPr>
              <a:t> </a:t>
            </a:r>
            <a:r>
              <a:rPr lang="en-US" altLang="en-US" sz="2400" b="1" dirty="0" err="1">
                <a:latin typeface="Arial"/>
                <a:cs typeface="Arial"/>
              </a:rPr>
              <a:t>sự</a:t>
            </a:r>
            <a:r>
              <a:rPr lang="en-US" altLang="en-US" sz="2400" b="1" dirty="0">
                <a:latin typeface="Arial"/>
                <a:cs typeface="Arial"/>
              </a:rPr>
              <a:t> </a:t>
            </a:r>
            <a:r>
              <a:rPr lang="en-US" altLang="en-US" sz="2400" b="1" dirty="0" err="1">
                <a:latin typeface="Arial"/>
                <a:cs typeface="Arial"/>
              </a:rPr>
              <a:t>cố</a:t>
            </a:r>
            <a:r>
              <a:rPr lang="en-US" altLang="en-US" sz="2400" b="1" dirty="0">
                <a:latin typeface="Arial"/>
                <a:cs typeface="Arial"/>
              </a:rPr>
              <a:t>, </a:t>
            </a:r>
            <a:r>
              <a:rPr lang="en-US" altLang="en-US" sz="2400" b="1" dirty="0" err="1">
                <a:latin typeface="Arial"/>
                <a:cs typeface="Arial"/>
              </a:rPr>
              <a:t>điều</a:t>
            </a:r>
            <a:r>
              <a:rPr lang="en-US" altLang="en-US" sz="2400" b="1" dirty="0">
                <a:latin typeface="Arial"/>
                <a:cs typeface="Arial"/>
              </a:rPr>
              <a:t> </a:t>
            </a:r>
            <a:r>
              <a:rPr lang="en-US" altLang="en-US" sz="2400" b="1" dirty="0" err="1">
                <a:latin typeface="Arial"/>
                <a:cs typeface="Arial"/>
              </a:rPr>
              <a:t>kiện</a:t>
            </a:r>
            <a:r>
              <a:rPr lang="en-US" altLang="en-US" sz="2400" b="1" dirty="0">
                <a:latin typeface="Arial"/>
                <a:cs typeface="Arial"/>
              </a:rPr>
              <a:t>, </a:t>
            </a:r>
            <a:r>
              <a:rPr lang="en-US" altLang="en-US" sz="2400" b="1" dirty="0" err="1">
                <a:latin typeface="Arial"/>
                <a:cs typeface="Arial"/>
              </a:rPr>
              <a:t>hành</a:t>
            </a:r>
            <a:r>
              <a:rPr lang="en-US" altLang="en-US" sz="2400" b="1" dirty="0">
                <a:latin typeface="Arial"/>
                <a:cs typeface="Arial"/>
              </a:rPr>
              <a:t> vi </a:t>
            </a:r>
            <a:r>
              <a:rPr lang="en-US" altLang="en-US" sz="2400" b="1" dirty="0" err="1">
                <a:latin typeface="Arial"/>
                <a:cs typeface="Arial"/>
              </a:rPr>
              <a:t>không</a:t>
            </a:r>
            <a:r>
              <a:rPr lang="en-US" altLang="en-US" sz="2400" b="1" dirty="0">
                <a:latin typeface="Arial"/>
                <a:cs typeface="Arial"/>
              </a:rPr>
              <a:t> an </a:t>
            </a:r>
            <a:r>
              <a:rPr lang="en-US" altLang="en-US" sz="2400" b="1" dirty="0" err="1">
                <a:latin typeface="Arial"/>
                <a:cs typeface="Arial"/>
              </a:rPr>
              <a:t>toàn</a:t>
            </a:r>
            <a:r>
              <a:rPr lang="en-US" altLang="en-US" sz="2400" b="1" dirty="0">
                <a:latin typeface="Arial"/>
                <a:cs typeface="Arial"/>
              </a:rPr>
              <a:t>, </a:t>
            </a:r>
            <a:r>
              <a:rPr lang="en-US" altLang="en-US" sz="2400" b="1" dirty="0" err="1">
                <a:latin typeface="Arial"/>
                <a:cs typeface="Arial"/>
              </a:rPr>
              <a:t>sự</a:t>
            </a:r>
            <a:r>
              <a:rPr lang="en-US" altLang="en-US" sz="2400" b="1" dirty="0">
                <a:latin typeface="Arial"/>
                <a:cs typeface="Arial"/>
              </a:rPr>
              <a:t> </a:t>
            </a:r>
            <a:r>
              <a:rPr lang="en-US" altLang="en-US" sz="2400" b="1" dirty="0" err="1">
                <a:latin typeface="Arial"/>
                <a:cs typeface="Arial"/>
              </a:rPr>
              <a:t>cố</a:t>
            </a:r>
            <a:r>
              <a:rPr lang="en-US" altLang="en-US" sz="2400" b="1" dirty="0">
                <a:latin typeface="Arial"/>
                <a:cs typeface="Arial"/>
              </a:rPr>
              <a:t> </a:t>
            </a:r>
            <a:r>
              <a:rPr lang="en-US" altLang="en-US" sz="2400" b="1" dirty="0" err="1">
                <a:latin typeface="Arial"/>
                <a:cs typeface="Arial"/>
              </a:rPr>
              <a:t>môi</a:t>
            </a:r>
            <a:r>
              <a:rPr lang="en-US" altLang="en-US" sz="2400" b="1" dirty="0">
                <a:latin typeface="Arial"/>
                <a:cs typeface="Arial"/>
              </a:rPr>
              <a:t> </a:t>
            </a:r>
            <a:r>
              <a:rPr lang="en-US" altLang="en-US" sz="2400" b="1" dirty="0" err="1">
                <a:latin typeface="Arial"/>
                <a:cs typeface="Arial"/>
              </a:rPr>
              <a:t>trường</a:t>
            </a:r>
            <a:r>
              <a:rPr lang="en-US" altLang="en-US" sz="2400" b="1" dirty="0">
                <a:latin typeface="Arial"/>
                <a:cs typeface="Arial"/>
              </a:rPr>
              <a:t> </a:t>
            </a:r>
            <a:r>
              <a:rPr lang="en-US" altLang="en-US" sz="2400" dirty="0" err="1">
                <a:latin typeface="Arial"/>
                <a:cs typeface="Arial"/>
              </a:rPr>
              <a:t>trong</a:t>
            </a:r>
            <a:r>
              <a:rPr lang="en-US" altLang="en-US" sz="2400" dirty="0">
                <a:latin typeface="Arial"/>
                <a:cs typeface="Arial"/>
              </a:rPr>
              <a:t> </a:t>
            </a:r>
            <a:r>
              <a:rPr lang="en-US" altLang="en-US" sz="2400" dirty="0" err="1">
                <a:latin typeface="Arial"/>
                <a:cs typeface="Arial"/>
              </a:rPr>
              <a:t>công</a:t>
            </a:r>
            <a:r>
              <a:rPr lang="en-US" altLang="en-US" sz="2400" dirty="0">
                <a:latin typeface="Arial"/>
                <a:cs typeface="Arial"/>
              </a:rPr>
              <a:t> </a:t>
            </a:r>
            <a:r>
              <a:rPr lang="en-US" altLang="en-US" sz="2400" dirty="0" err="1">
                <a:latin typeface="Arial"/>
                <a:cs typeface="Arial"/>
              </a:rPr>
              <a:t>việc</a:t>
            </a:r>
            <a:r>
              <a:rPr lang="en-US" altLang="en-US" sz="2400" dirty="0">
                <a:latin typeface="Arial"/>
                <a:cs typeface="Arial"/>
              </a:rPr>
              <a:t> </a:t>
            </a:r>
            <a:r>
              <a:rPr lang="en-US" altLang="en-US" sz="2400" dirty="0" err="1">
                <a:latin typeface="Arial"/>
                <a:cs typeface="Arial"/>
              </a:rPr>
              <a:t>cho</a:t>
            </a:r>
            <a:r>
              <a:rPr lang="en-US" altLang="en-US" sz="2400" dirty="0">
                <a:latin typeface="Arial"/>
                <a:cs typeface="Arial"/>
              </a:rPr>
              <a:t> </a:t>
            </a:r>
            <a:r>
              <a:rPr lang="en-US" altLang="en-US" sz="2400" dirty="0" err="1">
                <a:latin typeface="Arial"/>
                <a:cs typeface="Arial"/>
              </a:rPr>
              <a:t>cấp</a:t>
            </a:r>
            <a:r>
              <a:rPr lang="en-US" altLang="en-US" sz="2400" dirty="0">
                <a:latin typeface="Arial"/>
                <a:cs typeface="Arial"/>
              </a:rPr>
              <a:t> </a:t>
            </a:r>
            <a:r>
              <a:rPr lang="en-US" altLang="en-US" sz="2400" dirty="0" err="1">
                <a:latin typeface="Arial"/>
                <a:cs typeface="Arial"/>
              </a:rPr>
              <a:t>trên</a:t>
            </a:r>
            <a:endParaRPr lang="en-US" altLang="en-US" sz="2400" dirty="0">
              <a:latin typeface="Arial"/>
              <a:cs typeface="Arial"/>
            </a:endParaRPr>
          </a:p>
        </p:txBody>
      </p:sp>
      <p:pic>
        <p:nvPicPr>
          <p:cNvPr id="13" name="Picture 12">
            <a:extLst>
              <a:ext uri="{FF2B5EF4-FFF2-40B4-BE49-F238E27FC236}">
                <a16:creationId xmlns:a16="http://schemas.microsoft.com/office/drawing/2014/main" id="{BB26B6DF-34C4-599E-109C-A41A9B290DBF}"/>
              </a:ext>
            </a:extLst>
          </p:cNvPr>
          <p:cNvPicPr>
            <a:picLocks noChangeAspect="1"/>
          </p:cNvPicPr>
          <p:nvPr/>
        </p:nvPicPr>
        <p:blipFill>
          <a:blip r:embed="rId7"/>
          <a:stretch>
            <a:fillRect/>
          </a:stretch>
        </p:blipFill>
        <p:spPr>
          <a:xfrm>
            <a:off x="385797" y="889999"/>
            <a:ext cx="2224176" cy="2049241"/>
          </a:xfrm>
          <a:prstGeom prst="rect">
            <a:avLst/>
          </a:prstGeom>
        </p:spPr>
      </p:pic>
    </p:spTree>
    <p:extLst>
      <p:ext uri="{BB962C8B-B14F-4D97-AF65-F5344CB8AC3E}">
        <p14:creationId xmlns:p14="http://schemas.microsoft.com/office/powerpoint/2010/main" val="797672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A0EB4-0F2E-368B-37BA-0CB39663AF68}"/>
              </a:ext>
            </a:extLst>
          </p:cNvPr>
          <p:cNvSpPr>
            <a:spLocks noGrp="1"/>
          </p:cNvSpPr>
          <p:nvPr>
            <p:ph type="title"/>
          </p:nvPr>
        </p:nvSpPr>
        <p:spPr/>
        <p:txBody>
          <a:bodyPr/>
          <a:lstStyle/>
          <a:p>
            <a:r>
              <a:rPr lang="en-US" dirty="0" err="1"/>
              <a:t>Vd</a:t>
            </a:r>
            <a:r>
              <a:rPr lang="en-US" dirty="0"/>
              <a:t>: </a:t>
            </a:r>
            <a:r>
              <a:rPr lang="en-US" dirty="0" err="1"/>
              <a:t>các</a:t>
            </a:r>
            <a:r>
              <a:rPr lang="en-US" dirty="0"/>
              <a:t> t/h </a:t>
            </a:r>
            <a:r>
              <a:rPr lang="en-US" dirty="0" err="1"/>
              <a:t>phải</a:t>
            </a:r>
            <a:r>
              <a:rPr lang="en-US" dirty="0"/>
              <a:t> </a:t>
            </a:r>
            <a:r>
              <a:rPr lang="en-US" dirty="0" err="1"/>
              <a:t>báo</a:t>
            </a:r>
            <a:r>
              <a:rPr lang="en-US" dirty="0"/>
              <a:t> </a:t>
            </a:r>
            <a:r>
              <a:rPr lang="en-US" dirty="0" err="1"/>
              <a:t>cáo</a:t>
            </a:r>
            <a:endParaRPr lang="en-US" dirty="0"/>
          </a:p>
        </p:txBody>
      </p:sp>
      <p:sp>
        <p:nvSpPr>
          <p:cNvPr id="3" name="Slide Number Placeholder 2">
            <a:extLst>
              <a:ext uri="{FF2B5EF4-FFF2-40B4-BE49-F238E27FC236}">
                <a16:creationId xmlns:a16="http://schemas.microsoft.com/office/drawing/2014/main" id="{5E65645B-A32C-EC86-1974-390D71C553EF}"/>
              </a:ext>
            </a:extLst>
          </p:cNvPr>
          <p:cNvSpPr>
            <a:spLocks noGrp="1"/>
          </p:cNvSpPr>
          <p:nvPr>
            <p:ph type="sldNum" sz="quarter" idx="12"/>
          </p:nvPr>
        </p:nvSpPr>
        <p:spPr/>
        <p:txBody>
          <a:bodyPr/>
          <a:lstStyle/>
          <a:p>
            <a:fld id="{5C3A981C-425F-444B-AC04-C30337AA613C}" type="slidenum">
              <a:rPr lang="en-US" smtClean="0"/>
              <a:t>4</a:t>
            </a:fld>
            <a:endParaRPr lang="en-US"/>
          </a:p>
        </p:txBody>
      </p:sp>
      <p:pic>
        <p:nvPicPr>
          <p:cNvPr id="7" name="Picture 6">
            <a:extLst>
              <a:ext uri="{FF2B5EF4-FFF2-40B4-BE49-F238E27FC236}">
                <a16:creationId xmlns:a16="http://schemas.microsoft.com/office/drawing/2014/main" id="{C60A497C-8A99-7F7F-DF30-84DBA373C2CD}"/>
              </a:ext>
            </a:extLst>
          </p:cNvPr>
          <p:cNvPicPr>
            <a:picLocks noChangeAspect="1"/>
          </p:cNvPicPr>
          <p:nvPr/>
        </p:nvPicPr>
        <p:blipFill>
          <a:blip r:embed="rId2"/>
          <a:stretch>
            <a:fillRect/>
          </a:stretch>
        </p:blipFill>
        <p:spPr>
          <a:xfrm>
            <a:off x="700656" y="849312"/>
            <a:ext cx="9599043" cy="5834086"/>
          </a:xfrm>
          <a:prstGeom prst="rect">
            <a:avLst/>
          </a:prstGeom>
        </p:spPr>
      </p:pic>
    </p:spTree>
    <p:extLst>
      <p:ext uri="{BB962C8B-B14F-4D97-AF65-F5344CB8AC3E}">
        <p14:creationId xmlns:p14="http://schemas.microsoft.com/office/powerpoint/2010/main" val="2743437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3E7BC-D79F-B55E-1544-A4A4B7B93753}"/>
              </a:ext>
            </a:extLst>
          </p:cNvPr>
          <p:cNvSpPr>
            <a:spLocks noGrp="1"/>
          </p:cNvSpPr>
          <p:nvPr>
            <p:ph type="title"/>
          </p:nvPr>
        </p:nvSpPr>
        <p:spPr/>
        <p:txBody>
          <a:bodyPr/>
          <a:lstStyle/>
          <a:p>
            <a:r>
              <a:rPr lang="en-US" dirty="0">
                <a:solidFill>
                  <a:schemeClr val="tx1"/>
                </a:solidFill>
              </a:rPr>
              <a:t>Báo </a:t>
            </a:r>
            <a:r>
              <a:rPr lang="en-US" dirty="0" err="1">
                <a:solidFill>
                  <a:schemeClr val="tx1"/>
                </a:solidFill>
              </a:rPr>
              <a:t>cáo</a:t>
            </a:r>
            <a:endParaRPr lang="en-US" dirty="0">
              <a:solidFill>
                <a:schemeClr val="tx1"/>
              </a:solidFill>
            </a:endParaRPr>
          </a:p>
        </p:txBody>
      </p:sp>
      <p:sp>
        <p:nvSpPr>
          <p:cNvPr id="3" name="Slide Number Placeholder 2">
            <a:extLst>
              <a:ext uri="{FF2B5EF4-FFF2-40B4-BE49-F238E27FC236}">
                <a16:creationId xmlns:a16="http://schemas.microsoft.com/office/drawing/2014/main" id="{A0A0E570-3038-199C-7C6C-75B27AD5ADF3}"/>
              </a:ext>
            </a:extLst>
          </p:cNvPr>
          <p:cNvSpPr>
            <a:spLocks noGrp="1"/>
          </p:cNvSpPr>
          <p:nvPr>
            <p:ph type="sldNum" sz="quarter" idx="12"/>
          </p:nvPr>
        </p:nvSpPr>
        <p:spPr/>
        <p:txBody>
          <a:bodyPr/>
          <a:lstStyle/>
          <a:p>
            <a:fld id="{5C3A981C-425F-444B-AC04-C30337AA613C}" type="slidenum">
              <a:rPr lang="en-US" smtClean="0"/>
              <a:t>5</a:t>
            </a:fld>
            <a:endParaRPr lang="en-US"/>
          </a:p>
        </p:txBody>
      </p:sp>
      <p:pic>
        <p:nvPicPr>
          <p:cNvPr id="8" name="Picture 7" descr="A qr code on a blue background&#10;&#10;AI-generated content may be incorrect.">
            <a:extLst>
              <a:ext uri="{FF2B5EF4-FFF2-40B4-BE49-F238E27FC236}">
                <a16:creationId xmlns:a16="http://schemas.microsoft.com/office/drawing/2014/main" id="{80B45274-C2C9-50A3-9AD0-3DDE98F1F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057" y="1166812"/>
            <a:ext cx="2815476" cy="2815476"/>
          </a:xfrm>
          <a:prstGeom prst="rect">
            <a:avLst/>
          </a:prstGeom>
        </p:spPr>
      </p:pic>
      <p:graphicFrame>
        <p:nvGraphicFramePr>
          <p:cNvPr id="9" name="Table 8">
            <a:extLst>
              <a:ext uri="{FF2B5EF4-FFF2-40B4-BE49-F238E27FC236}">
                <a16:creationId xmlns:a16="http://schemas.microsoft.com/office/drawing/2014/main" id="{B9F02813-9665-0BD1-3083-B48195D93ED1}"/>
              </a:ext>
            </a:extLst>
          </p:cNvPr>
          <p:cNvGraphicFramePr>
            <a:graphicFrameLocks noGrp="1"/>
          </p:cNvGraphicFramePr>
          <p:nvPr>
            <p:extLst>
              <p:ext uri="{D42A27DB-BD31-4B8C-83A1-F6EECF244321}">
                <p14:modId xmlns:p14="http://schemas.microsoft.com/office/powerpoint/2010/main" val="3659710056"/>
              </p:ext>
            </p:extLst>
          </p:nvPr>
        </p:nvGraphicFramePr>
        <p:xfrm>
          <a:off x="3987800" y="974358"/>
          <a:ext cx="7650727" cy="3948064"/>
        </p:xfrm>
        <a:graphic>
          <a:graphicData uri="http://schemas.openxmlformats.org/drawingml/2006/table">
            <a:tbl>
              <a:tblPr/>
              <a:tblGrid>
                <a:gridCol w="215135">
                  <a:extLst>
                    <a:ext uri="{9D8B030D-6E8A-4147-A177-3AD203B41FA5}">
                      <a16:colId xmlns:a16="http://schemas.microsoft.com/office/drawing/2014/main" val="1048283486"/>
                    </a:ext>
                  </a:extLst>
                </a:gridCol>
                <a:gridCol w="478675">
                  <a:extLst>
                    <a:ext uri="{9D8B030D-6E8A-4147-A177-3AD203B41FA5}">
                      <a16:colId xmlns:a16="http://schemas.microsoft.com/office/drawing/2014/main" val="194300148"/>
                    </a:ext>
                  </a:extLst>
                </a:gridCol>
                <a:gridCol w="451783">
                  <a:extLst>
                    <a:ext uri="{9D8B030D-6E8A-4147-A177-3AD203B41FA5}">
                      <a16:colId xmlns:a16="http://schemas.microsoft.com/office/drawing/2014/main" val="563239908"/>
                    </a:ext>
                  </a:extLst>
                </a:gridCol>
                <a:gridCol w="564728">
                  <a:extLst>
                    <a:ext uri="{9D8B030D-6E8A-4147-A177-3AD203B41FA5}">
                      <a16:colId xmlns:a16="http://schemas.microsoft.com/office/drawing/2014/main" val="1804032015"/>
                    </a:ext>
                  </a:extLst>
                </a:gridCol>
                <a:gridCol w="564728">
                  <a:extLst>
                    <a:ext uri="{9D8B030D-6E8A-4147-A177-3AD203B41FA5}">
                      <a16:colId xmlns:a16="http://schemas.microsoft.com/office/drawing/2014/main" val="3774448446"/>
                    </a:ext>
                  </a:extLst>
                </a:gridCol>
                <a:gridCol w="441026">
                  <a:extLst>
                    <a:ext uri="{9D8B030D-6E8A-4147-A177-3AD203B41FA5}">
                      <a16:colId xmlns:a16="http://schemas.microsoft.com/office/drawing/2014/main" val="1636502845"/>
                    </a:ext>
                  </a:extLst>
                </a:gridCol>
                <a:gridCol w="564728">
                  <a:extLst>
                    <a:ext uri="{9D8B030D-6E8A-4147-A177-3AD203B41FA5}">
                      <a16:colId xmlns:a16="http://schemas.microsoft.com/office/drawing/2014/main" val="2876938885"/>
                    </a:ext>
                  </a:extLst>
                </a:gridCol>
                <a:gridCol w="564728">
                  <a:extLst>
                    <a:ext uri="{9D8B030D-6E8A-4147-A177-3AD203B41FA5}">
                      <a16:colId xmlns:a16="http://schemas.microsoft.com/office/drawing/2014/main" val="3302752338"/>
                    </a:ext>
                  </a:extLst>
                </a:gridCol>
                <a:gridCol w="489431">
                  <a:extLst>
                    <a:ext uri="{9D8B030D-6E8A-4147-A177-3AD203B41FA5}">
                      <a16:colId xmlns:a16="http://schemas.microsoft.com/office/drawing/2014/main" val="403909991"/>
                    </a:ext>
                  </a:extLst>
                </a:gridCol>
                <a:gridCol w="354973">
                  <a:extLst>
                    <a:ext uri="{9D8B030D-6E8A-4147-A177-3AD203B41FA5}">
                      <a16:colId xmlns:a16="http://schemas.microsoft.com/office/drawing/2014/main" val="1947998424"/>
                    </a:ext>
                  </a:extLst>
                </a:gridCol>
                <a:gridCol w="462539">
                  <a:extLst>
                    <a:ext uri="{9D8B030D-6E8A-4147-A177-3AD203B41FA5}">
                      <a16:colId xmlns:a16="http://schemas.microsoft.com/office/drawing/2014/main" val="760317703"/>
                    </a:ext>
                  </a:extLst>
                </a:gridCol>
                <a:gridCol w="397999">
                  <a:extLst>
                    <a:ext uri="{9D8B030D-6E8A-4147-A177-3AD203B41FA5}">
                      <a16:colId xmlns:a16="http://schemas.microsoft.com/office/drawing/2014/main" val="1336791509"/>
                    </a:ext>
                  </a:extLst>
                </a:gridCol>
                <a:gridCol w="334804">
                  <a:extLst>
                    <a:ext uri="{9D8B030D-6E8A-4147-A177-3AD203B41FA5}">
                      <a16:colId xmlns:a16="http://schemas.microsoft.com/office/drawing/2014/main" val="1274317863"/>
                    </a:ext>
                  </a:extLst>
                </a:gridCol>
                <a:gridCol w="367073">
                  <a:extLst>
                    <a:ext uri="{9D8B030D-6E8A-4147-A177-3AD203B41FA5}">
                      <a16:colId xmlns:a16="http://schemas.microsoft.com/office/drawing/2014/main" val="1200868305"/>
                    </a:ext>
                  </a:extLst>
                </a:gridCol>
                <a:gridCol w="365729">
                  <a:extLst>
                    <a:ext uri="{9D8B030D-6E8A-4147-A177-3AD203B41FA5}">
                      <a16:colId xmlns:a16="http://schemas.microsoft.com/office/drawing/2014/main" val="1369870302"/>
                    </a:ext>
                  </a:extLst>
                </a:gridCol>
                <a:gridCol w="258162">
                  <a:extLst>
                    <a:ext uri="{9D8B030D-6E8A-4147-A177-3AD203B41FA5}">
                      <a16:colId xmlns:a16="http://schemas.microsoft.com/office/drawing/2014/main" val="2195103839"/>
                    </a:ext>
                  </a:extLst>
                </a:gridCol>
                <a:gridCol w="258162">
                  <a:extLst>
                    <a:ext uri="{9D8B030D-6E8A-4147-A177-3AD203B41FA5}">
                      <a16:colId xmlns:a16="http://schemas.microsoft.com/office/drawing/2014/main" val="3229751927"/>
                    </a:ext>
                  </a:extLst>
                </a:gridCol>
                <a:gridCol w="258162">
                  <a:extLst>
                    <a:ext uri="{9D8B030D-6E8A-4147-A177-3AD203B41FA5}">
                      <a16:colId xmlns:a16="http://schemas.microsoft.com/office/drawing/2014/main" val="3091867683"/>
                    </a:ext>
                  </a:extLst>
                </a:gridCol>
                <a:gridCol w="258162">
                  <a:extLst>
                    <a:ext uri="{9D8B030D-6E8A-4147-A177-3AD203B41FA5}">
                      <a16:colId xmlns:a16="http://schemas.microsoft.com/office/drawing/2014/main" val="3868640301"/>
                    </a:ext>
                  </a:extLst>
                </a:gridCol>
              </a:tblGrid>
              <a:tr h="905242">
                <a:tc>
                  <a:txBody>
                    <a:bodyPr/>
                    <a:lstStyle/>
                    <a:p>
                      <a:pPr algn="l" fontAlgn="ctr"/>
                      <a:r>
                        <a:rPr lang="en-US" sz="1000" b="1" i="0" u="none" strike="noStrike">
                          <a:solidFill>
                            <a:srgbClr val="FFFFFF"/>
                          </a:solidFill>
                          <a:effectLst/>
                          <a:latin typeface="Calibri" panose="020F0502020204030204" pitchFamily="34" charset="0"/>
                        </a:rPr>
                        <a:t>Id</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Start time</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Completion time</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Email</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Name</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vi-VN" sz="1000" b="1" i="0" u="none" strike="noStrike" dirty="0">
                          <a:solidFill>
                            <a:srgbClr val="FFFFFF"/>
                          </a:solidFill>
                          <a:effectLst/>
                          <a:latin typeface="Calibri" panose="020F0502020204030204" pitchFamily="34" charset="0"/>
                        </a:rPr>
                        <a:t>Họ &amp; Tên Người báo cáo</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dirty="0" err="1">
                          <a:solidFill>
                            <a:srgbClr val="FFFFFF"/>
                          </a:solidFill>
                          <a:effectLst/>
                          <a:latin typeface="Calibri" panose="020F0502020204030204" pitchFamily="34" charset="0"/>
                        </a:rPr>
                        <a:t>Mã</a:t>
                      </a:r>
                      <a:r>
                        <a:rPr lang="en-US" sz="1000" b="1" i="0" u="none" strike="noStrike" dirty="0">
                          <a:solidFill>
                            <a:srgbClr val="FFFFFF"/>
                          </a:solidFill>
                          <a:effectLst/>
                          <a:latin typeface="Calibri" panose="020F0502020204030204" pitchFamily="34" charset="0"/>
                        </a:rPr>
                        <a:t> </a:t>
                      </a:r>
                      <a:r>
                        <a:rPr lang="en-US" sz="1000" b="1" i="0" u="none" strike="noStrike" dirty="0" err="1">
                          <a:solidFill>
                            <a:srgbClr val="FFFFFF"/>
                          </a:solidFill>
                          <a:effectLst/>
                          <a:latin typeface="Calibri" panose="020F0502020204030204" pitchFamily="34" charset="0"/>
                        </a:rPr>
                        <a:t>nhân</a:t>
                      </a:r>
                      <a:r>
                        <a:rPr lang="en-US" sz="1000" b="1" i="0" u="none" strike="noStrike" dirty="0">
                          <a:solidFill>
                            <a:srgbClr val="FFFFFF"/>
                          </a:solidFill>
                          <a:effectLst/>
                          <a:latin typeface="Calibri" panose="020F0502020204030204" pitchFamily="34" charset="0"/>
                        </a:rPr>
                        <a:t> </a:t>
                      </a:r>
                      <a:r>
                        <a:rPr lang="en-US" sz="1000" b="1" i="0" u="none" strike="noStrike" dirty="0" err="1">
                          <a:solidFill>
                            <a:srgbClr val="FFFFFF"/>
                          </a:solidFill>
                          <a:effectLst/>
                          <a:latin typeface="Calibri" panose="020F0502020204030204" pitchFamily="34" charset="0"/>
                        </a:rPr>
                        <a:t>viên</a:t>
                      </a:r>
                      <a:r>
                        <a:rPr lang="en-US" sz="1000" b="1" i="0" u="none" strike="noStrike" dirty="0">
                          <a:solidFill>
                            <a:srgbClr val="FFFFFF"/>
                          </a:solidFill>
                          <a:effectLst/>
                          <a:latin typeface="Calibri" panose="020F0502020204030204" pitchFamily="34" charset="0"/>
                        </a:rPr>
                        <a:t>, </a:t>
                      </a:r>
                      <a:r>
                        <a:rPr lang="en-US" sz="1000" b="1" i="0" u="none" strike="noStrike" dirty="0" err="1">
                          <a:solidFill>
                            <a:srgbClr val="FFFFFF"/>
                          </a:solidFill>
                          <a:effectLst/>
                          <a:latin typeface="Calibri" panose="020F0502020204030204" pitchFamily="34" charset="0"/>
                        </a:rPr>
                        <a:t>vd</a:t>
                      </a:r>
                      <a:r>
                        <a:rPr lang="en-US" sz="1000" b="1" i="0" u="none" strike="noStrike" dirty="0">
                          <a:solidFill>
                            <a:srgbClr val="FFFFFF"/>
                          </a:solidFill>
                          <a:effectLst/>
                          <a:latin typeface="Calibri" panose="020F0502020204030204" pitchFamily="34" charset="0"/>
                        </a:rPr>
                        <a:t>: VL-001</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Bộ Phận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Khu vực phát hiện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Vị trí phát hiện, nêu cụ thể. Vd: Sàn lửng bồn BK10</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Loại báo cáo</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Phân loại báo cáo</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Mô tả chi tiết vấn đề báo cáo</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en-US" sz="1000" b="1" i="0" u="none" strike="noStrike">
                          <a:solidFill>
                            <a:srgbClr val="FFFFFF"/>
                          </a:solidFill>
                          <a:effectLst/>
                          <a:latin typeface="Calibri" panose="020F0502020204030204" pitchFamily="34" charset="0"/>
                        </a:rPr>
                        <a:t>Báo cáo cho</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l" fontAlgn="ctr"/>
                      <a:r>
                        <a:rPr lang="vi-VN" sz="1000" b="1" i="0" u="none" strike="noStrike">
                          <a:solidFill>
                            <a:srgbClr val="FFFFFF"/>
                          </a:solidFill>
                          <a:effectLst/>
                          <a:latin typeface="Calibri" panose="020F0502020204030204" pitchFamily="34" charset="0"/>
                        </a:rPr>
                        <a:t>Phản hồi của người nhận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000" b="1" i="0" u="none" strike="noStrike">
                          <a:solidFill>
                            <a:srgbClr val="FFFFFF"/>
                          </a:solidFill>
                          <a:effectLst/>
                          <a:latin typeface="Calibri" panose="020F0502020204030204" pitchFamily="34" charset="0"/>
                        </a:rPr>
                        <a:t>Thời hạn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000" b="1" i="0" u="none" strike="noStrike">
                          <a:solidFill>
                            <a:srgbClr val="FFFFFF"/>
                          </a:solidFill>
                          <a:effectLst/>
                          <a:latin typeface="Calibri" panose="020F0502020204030204" pitchFamily="34" charset="0"/>
                        </a:rPr>
                        <a:t>Tình trạng</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000" b="1" i="0" u="none" strike="noStrike">
                          <a:solidFill>
                            <a:srgbClr val="FFFFFF"/>
                          </a:solidFill>
                          <a:effectLst/>
                          <a:latin typeface="Calibri" panose="020F0502020204030204" pitchFamily="34" charset="0"/>
                        </a:rPr>
                        <a:t>Chứng cứ (hình, file, ...)</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l" fontAlgn="ctr"/>
                      <a:r>
                        <a:rPr lang="en-US" sz="1000" b="1" i="0" u="none" strike="noStrike">
                          <a:solidFill>
                            <a:srgbClr val="FFFFFF"/>
                          </a:solidFill>
                          <a:effectLst/>
                          <a:latin typeface="Calibri" panose="020F0502020204030204" pitchFamily="34" charset="0"/>
                        </a:rPr>
                        <a:t>Ghi chú</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49689946"/>
                  </a:ext>
                </a:extLst>
              </a:tr>
              <a:tr h="2237028">
                <a:tc>
                  <a:txBody>
                    <a:bodyPr/>
                    <a:lstStyle/>
                    <a:p>
                      <a:pPr algn="l" fontAlgn="ctr"/>
                      <a:r>
                        <a:rPr lang="en-US" sz="1000" b="0" i="0" u="none" strike="noStrike">
                          <a:solidFill>
                            <a:srgbClr val="000000"/>
                          </a:solidFill>
                          <a:effectLst/>
                          <a:latin typeface="Calibri" panose="020F0502020204030204" pitchFamily="34" charset="0"/>
                        </a:rPr>
                        <a:t>1</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dirty="0">
                          <a:solidFill>
                            <a:srgbClr val="000000"/>
                          </a:solidFill>
                          <a:effectLst/>
                          <a:latin typeface="Calibri" panose="020F0502020204030204" pitchFamily="34" charset="0"/>
                        </a:rPr>
                        <a:t>3/21/2025 16:19</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3/21/2025 16:20</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ntbngoc@vilube.com.vn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dirty="0">
                          <a:solidFill>
                            <a:srgbClr val="000000"/>
                          </a:solidFill>
                          <a:effectLst/>
                          <a:latin typeface="Calibri" panose="020F0502020204030204" pitchFamily="34" charset="0"/>
                        </a:rPr>
                        <a:t>Ngoc Ngo Thi Bich</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test</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test</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7. HSE, OE, HR, SP, dự án, ...</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6. Kho CTNH</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test</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Điều kiện không an toàn, rò rỉ</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vi-VN" sz="1000" b="0" i="0" u="none" strike="noStrike">
                          <a:solidFill>
                            <a:srgbClr val="000000"/>
                          </a:solidFill>
                          <a:effectLst/>
                          <a:latin typeface="Calibri" panose="020F0502020204030204" pitchFamily="34" charset="0"/>
                        </a:rPr>
                        <a:t>Môi trường</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test</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r>
                        <a:rPr lang="en-US" sz="1000" b="0" i="0" u="none" strike="noStrike">
                          <a:solidFill>
                            <a:srgbClr val="000000"/>
                          </a:solidFill>
                          <a:effectLst/>
                          <a:latin typeface="Calibri" panose="020F0502020204030204" pitchFamily="34" charset="0"/>
                        </a:rPr>
                        <a:t>6. Vũ Nguyễn Thùy Trang - Admin</a:t>
                      </a: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endParaRPr lang="en-US" sz="1000" b="0" i="0" u="none" strike="noStrike">
                        <a:solidFill>
                          <a:srgbClr val="000000"/>
                        </a:solidFill>
                        <a:effectLst/>
                        <a:latin typeface="Calibri" panose="020F0502020204030204" pitchFamily="34" charset="0"/>
                      </a:endParaRP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tc>
                  <a:txBody>
                    <a:bodyPr/>
                    <a:lstStyle/>
                    <a:p>
                      <a:pPr algn="l" fontAlgn="ctr"/>
                      <a:endParaRPr lang="en-US" sz="1000" b="0" i="0" u="none" strike="noStrike" dirty="0">
                        <a:solidFill>
                          <a:srgbClr val="000000"/>
                        </a:solidFill>
                        <a:effectLst/>
                        <a:latin typeface="Calibri" panose="020F0502020204030204" pitchFamily="34" charset="0"/>
                      </a:endParaRPr>
                    </a:p>
                  </a:txBody>
                  <a:tcPr marL="5972" marR="5972" marT="5972" marB="286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EBF7"/>
                    </a:solidFill>
                  </a:tcPr>
                </a:tc>
                <a:extLst>
                  <a:ext uri="{0D108BD9-81ED-4DB2-BD59-A6C34878D82A}">
                    <a16:rowId xmlns:a16="http://schemas.microsoft.com/office/drawing/2014/main" val="1578681729"/>
                  </a:ext>
                </a:extLst>
              </a:tr>
            </a:tbl>
          </a:graphicData>
        </a:graphic>
      </p:graphicFrame>
      <p:sp>
        <p:nvSpPr>
          <p:cNvPr id="10" name="TextBox 9">
            <a:extLst>
              <a:ext uri="{FF2B5EF4-FFF2-40B4-BE49-F238E27FC236}">
                <a16:creationId xmlns:a16="http://schemas.microsoft.com/office/drawing/2014/main" id="{B143A061-4C65-1ACF-30FD-E7D6EBF2D286}"/>
              </a:ext>
            </a:extLst>
          </p:cNvPr>
          <p:cNvSpPr txBox="1"/>
          <p:nvPr/>
        </p:nvSpPr>
        <p:spPr>
          <a:xfrm>
            <a:off x="345057" y="4289723"/>
            <a:ext cx="3464943" cy="2031325"/>
          </a:xfrm>
          <a:prstGeom prst="rect">
            <a:avLst/>
          </a:prstGeom>
          <a:noFill/>
        </p:spPr>
        <p:txBody>
          <a:bodyPr wrap="square">
            <a:spAutoFit/>
          </a:bodyPr>
          <a:lstStyle/>
          <a:p>
            <a:r>
              <a:rPr lang="en-US" dirty="0">
                <a:hlinkClick r:id="rId3"/>
              </a:rPr>
              <a:t>https://forms.office.com/Pages/ResponsePage.aspx?id=bjcf6g4cnkCWrAqKKQaaPCOSv59kx51AgLaBdK6up4pUMFJUTUcxTlRKMkFNNFI3SzVGUEM4UUJGRCQlQCN0PWcu</a:t>
            </a:r>
            <a:endParaRPr lang="en-US" dirty="0"/>
          </a:p>
          <a:p>
            <a:endParaRPr lang="en-US" dirty="0"/>
          </a:p>
        </p:txBody>
      </p:sp>
    </p:spTree>
    <p:extLst>
      <p:ext uri="{BB962C8B-B14F-4D97-AF65-F5344CB8AC3E}">
        <p14:creationId xmlns:p14="http://schemas.microsoft.com/office/powerpoint/2010/main" val="58086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a:solidFill>
                  <a:schemeClr val="tx1"/>
                </a:solidFill>
                <a:latin typeface="Arial" panose="020B0604020202020204" pitchFamily="34" charset="0"/>
              </a:rPr>
              <a:t>NGUYÊN TẮC 2. GIÁM SÁT CÔNG VIỆC</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6</a:t>
            </a:fld>
            <a:endParaRPr lang="en-US"/>
          </a:p>
        </p:txBody>
      </p:sp>
      <p:pic>
        <p:nvPicPr>
          <p:cNvPr id="3" name="Picture 8">
            <a:extLst>
              <a:ext uri="{FF2B5EF4-FFF2-40B4-BE49-F238E27FC236}">
                <a16:creationId xmlns:a16="http://schemas.microsoft.com/office/drawing/2014/main" id="{6BF22C95-29EE-09DC-4731-F77D686AB9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0144" y="1558729"/>
            <a:ext cx="2426333" cy="4286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F1AA2976-84B7-1EFB-045E-FBDA060B4CF0}"/>
              </a:ext>
            </a:extLst>
          </p:cNvPr>
          <p:cNvSpPr txBox="1"/>
          <p:nvPr/>
        </p:nvSpPr>
        <p:spPr>
          <a:xfrm>
            <a:off x="345057" y="1036548"/>
            <a:ext cx="2510123" cy="372378"/>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nSpc>
                <a:spcPct val="80000"/>
              </a:lnSpc>
              <a:spcBef>
                <a:spcPts val="600"/>
              </a:spcBef>
              <a:spcAft>
                <a:spcPts val="600"/>
              </a:spcAft>
              <a:buFont typeface="Wingdings" panose="05000000000000000000" pitchFamily="2" charset="2"/>
              <a:buNone/>
            </a:pPr>
            <a:r>
              <a:rPr lang="en-US" altLang="en-US" sz="2400" b="1">
                <a:latin typeface="Arial" panose="020B0604020202020204" pitchFamily="34" charset="0"/>
                <a:cs typeface="Arial" panose="020B0604020202020204" pitchFamily="34" charset="0"/>
              </a:rPr>
              <a:t>Người giám sát</a:t>
            </a:r>
            <a:endParaRPr lang="vi-VN" altLang="en-US" sz="2400">
              <a:latin typeface="Arial"/>
              <a:cs typeface="Arial"/>
            </a:endParaRPr>
          </a:p>
        </p:txBody>
      </p:sp>
      <p:sp>
        <p:nvSpPr>
          <p:cNvPr id="6" name="Arrow: Left-Up 5">
            <a:extLst>
              <a:ext uri="{FF2B5EF4-FFF2-40B4-BE49-F238E27FC236}">
                <a16:creationId xmlns:a16="http://schemas.microsoft.com/office/drawing/2014/main" id="{315B2D2A-B954-376C-0855-2FB999BF38D2}"/>
              </a:ext>
            </a:extLst>
          </p:cNvPr>
          <p:cNvSpPr/>
          <p:nvPr/>
        </p:nvSpPr>
        <p:spPr>
          <a:xfrm rot="7948428">
            <a:off x="3120818" y="2659254"/>
            <a:ext cx="1643942" cy="1600927"/>
          </a:xfrm>
          <a:prstGeom prst="leftUpArrow">
            <a:avLst>
              <a:gd name="adj1" fmla="val 10171"/>
              <a:gd name="adj2" fmla="val 12391"/>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D1AFAAC-358A-69AC-DF1D-11C1AC9FFE97}"/>
              </a:ext>
            </a:extLst>
          </p:cNvPr>
          <p:cNvSpPr txBox="1"/>
          <p:nvPr/>
        </p:nvSpPr>
        <p:spPr>
          <a:xfrm>
            <a:off x="4245441" y="2357416"/>
            <a:ext cx="7759959" cy="859219"/>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nSpc>
                <a:spcPct val="80000"/>
              </a:lnSpc>
              <a:spcBef>
                <a:spcPts val="600"/>
              </a:spcBef>
              <a:spcAft>
                <a:spcPts val="600"/>
              </a:spcAft>
              <a:buFont typeface="Wingdings" panose="05000000000000000000" pitchFamily="2" charset="2"/>
              <a:buNone/>
            </a:pPr>
            <a:r>
              <a:rPr lang="en-US" altLang="en-US" sz="2400">
                <a:latin typeface="Arial"/>
                <a:cs typeface="Arial"/>
              </a:rPr>
              <a:t>Đảm bảo nhân viên, nhà thầu </a:t>
            </a:r>
            <a:r>
              <a:rPr lang="vi-VN" altLang="en-US" sz="2400">
                <a:latin typeface="Arial"/>
                <a:cs typeface="Arial"/>
              </a:rPr>
              <a:t>tuân thủ triệt để các </a:t>
            </a:r>
            <a:r>
              <a:rPr lang="vi-VN" altLang="en-US" sz="2400" b="1">
                <a:latin typeface="Arial"/>
                <a:cs typeface="Arial"/>
              </a:rPr>
              <a:t>nguyên tắc vàng</a:t>
            </a:r>
            <a:r>
              <a:rPr lang="en-US" altLang="en-US" sz="2400" b="1">
                <a:latin typeface="Arial"/>
                <a:cs typeface="Arial"/>
              </a:rPr>
              <a:t>, hướng dẫn công việc</a:t>
            </a:r>
          </a:p>
        </p:txBody>
      </p:sp>
      <p:sp>
        <p:nvSpPr>
          <p:cNvPr id="8" name="TextBox 7">
            <a:extLst>
              <a:ext uri="{FF2B5EF4-FFF2-40B4-BE49-F238E27FC236}">
                <a16:creationId xmlns:a16="http://schemas.microsoft.com/office/drawing/2014/main" id="{83CAF4AD-B3A7-13B2-AFD0-6D6E16B94373}"/>
              </a:ext>
            </a:extLst>
          </p:cNvPr>
          <p:cNvSpPr txBox="1"/>
          <p:nvPr/>
        </p:nvSpPr>
        <p:spPr>
          <a:xfrm>
            <a:off x="4245441" y="3640633"/>
            <a:ext cx="7759959" cy="965875"/>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nSpc>
                <a:spcPct val="80000"/>
              </a:lnSpc>
              <a:spcBef>
                <a:spcPts val="600"/>
              </a:spcBef>
              <a:spcAft>
                <a:spcPts val="600"/>
              </a:spcAft>
            </a:pPr>
            <a:r>
              <a:rPr lang="en-US" altLang="en-US" sz="2400" dirty="0" err="1">
                <a:latin typeface="Arial"/>
                <a:cs typeface="Arial"/>
              </a:rPr>
              <a:t>Phải</a:t>
            </a:r>
            <a:r>
              <a:rPr lang="en-US" altLang="en-US" sz="2400" dirty="0">
                <a:latin typeface="Arial"/>
                <a:cs typeface="Arial"/>
              </a:rPr>
              <a:t> </a:t>
            </a:r>
            <a:r>
              <a:rPr lang="vi-VN" altLang="en-US" sz="2400" dirty="0">
                <a:latin typeface="Arial"/>
                <a:cs typeface="Arial"/>
              </a:rPr>
              <a:t>có nh</a:t>
            </a:r>
            <a:r>
              <a:rPr lang="en-US" altLang="en-US" sz="2400" dirty="0">
                <a:latin typeface="Arial"/>
                <a:cs typeface="Arial"/>
              </a:rPr>
              <a:t>ữ</a:t>
            </a:r>
            <a:r>
              <a:rPr lang="vi-VN" altLang="en-US" sz="2400" dirty="0">
                <a:latin typeface="Arial"/>
                <a:cs typeface="Arial"/>
              </a:rPr>
              <a:t>ng </a:t>
            </a:r>
            <a:r>
              <a:rPr lang="vi-VN" altLang="en-US" sz="2400" b="1" dirty="0">
                <a:latin typeface="Arial"/>
                <a:cs typeface="Arial"/>
              </a:rPr>
              <a:t>hành động khắc phục, phòng ngừa tức thời</a:t>
            </a:r>
            <a:r>
              <a:rPr lang="vi-VN" altLang="en-US" sz="2400" dirty="0">
                <a:latin typeface="Arial"/>
                <a:cs typeface="Arial"/>
              </a:rPr>
              <a:t> </a:t>
            </a:r>
            <a:r>
              <a:rPr lang="en-US" altLang="en-US" sz="2400" dirty="0" err="1">
                <a:latin typeface="Arial"/>
                <a:cs typeface="Arial"/>
              </a:rPr>
              <a:t>đối</a:t>
            </a:r>
            <a:r>
              <a:rPr lang="en-US" altLang="en-US" sz="2400" dirty="0">
                <a:latin typeface="Arial"/>
                <a:cs typeface="Arial"/>
              </a:rPr>
              <a:t> </a:t>
            </a:r>
            <a:r>
              <a:rPr lang="en-US" altLang="en-US" sz="2400" dirty="0" err="1">
                <a:latin typeface="Arial"/>
                <a:cs typeface="Arial"/>
              </a:rPr>
              <a:t>với</a:t>
            </a:r>
            <a:r>
              <a:rPr lang="en-US" altLang="en-US" sz="2400" dirty="0">
                <a:latin typeface="Arial"/>
                <a:cs typeface="Arial"/>
              </a:rPr>
              <a:t> </a:t>
            </a:r>
            <a:r>
              <a:rPr lang="en-US" altLang="en-US" sz="2400" dirty="0" err="1">
                <a:latin typeface="Arial"/>
                <a:cs typeface="Arial"/>
              </a:rPr>
              <a:t>các</a:t>
            </a:r>
            <a:r>
              <a:rPr lang="en-US" altLang="en-US" sz="2400" dirty="0">
                <a:latin typeface="Arial"/>
                <a:cs typeface="Arial"/>
              </a:rPr>
              <a:t> </a:t>
            </a:r>
            <a:r>
              <a:rPr lang="en-US" altLang="en-US" sz="2400" dirty="0" err="1">
                <a:latin typeface="Arial"/>
                <a:cs typeface="Arial"/>
              </a:rPr>
              <a:t>sự</a:t>
            </a:r>
            <a:r>
              <a:rPr lang="en-US" altLang="en-US" sz="2400" dirty="0">
                <a:latin typeface="Arial"/>
                <a:cs typeface="Arial"/>
              </a:rPr>
              <a:t> </a:t>
            </a:r>
            <a:r>
              <a:rPr lang="en-US" altLang="en-US" sz="2400" dirty="0" err="1">
                <a:latin typeface="Arial"/>
                <a:cs typeface="Arial"/>
              </a:rPr>
              <a:t>cố</a:t>
            </a:r>
            <a:r>
              <a:rPr lang="en-US" altLang="en-US" sz="2400" dirty="0">
                <a:latin typeface="Arial"/>
                <a:cs typeface="Arial"/>
              </a:rPr>
              <a:t>, </a:t>
            </a:r>
            <a:r>
              <a:rPr lang="en-US" altLang="en-US" sz="2400" dirty="0" err="1">
                <a:latin typeface="Arial"/>
                <a:cs typeface="Arial"/>
              </a:rPr>
              <a:t>hành</a:t>
            </a:r>
            <a:r>
              <a:rPr lang="en-US" altLang="en-US" sz="2400" dirty="0">
                <a:latin typeface="Arial"/>
                <a:cs typeface="Arial"/>
              </a:rPr>
              <a:t> vi, </a:t>
            </a:r>
            <a:r>
              <a:rPr lang="en-US" altLang="en-US" sz="2400" dirty="0" err="1">
                <a:latin typeface="Arial"/>
                <a:cs typeface="Arial"/>
              </a:rPr>
              <a:t>điều</a:t>
            </a:r>
            <a:r>
              <a:rPr lang="en-US" altLang="en-US" sz="2400" dirty="0">
                <a:latin typeface="Arial"/>
                <a:cs typeface="Arial"/>
              </a:rPr>
              <a:t> </a:t>
            </a:r>
            <a:r>
              <a:rPr lang="en-US" altLang="en-US" sz="2400" dirty="0" err="1">
                <a:latin typeface="Arial"/>
                <a:cs typeface="Arial"/>
              </a:rPr>
              <a:t>kiện</a:t>
            </a:r>
            <a:r>
              <a:rPr lang="en-US" altLang="en-US" sz="2400" dirty="0">
                <a:latin typeface="Arial"/>
                <a:cs typeface="Arial"/>
              </a:rPr>
              <a:t> </a:t>
            </a:r>
            <a:r>
              <a:rPr lang="en-US" altLang="en-US" sz="2400" dirty="0" err="1">
                <a:latin typeface="Arial"/>
                <a:cs typeface="Arial"/>
              </a:rPr>
              <a:t>không</a:t>
            </a:r>
            <a:r>
              <a:rPr lang="en-US" altLang="en-US" sz="2400" dirty="0">
                <a:latin typeface="Arial"/>
                <a:cs typeface="Arial"/>
              </a:rPr>
              <a:t> an </a:t>
            </a:r>
            <a:r>
              <a:rPr lang="en-US" altLang="en-US" sz="2400" dirty="0" err="1">
                <a:latin typeface="Arial"/>
                <a:cs typeface="Arial"/>
              </a:rPr>
              <a:t>toàn</a:t>
            </a:r>
            <a:endParaRPr lang="vi-VN" altLang="en-US" sz="2400" dirty="0">
              <a:latin typeface="Arial"/>
              <a:cs typeface="Arial"/>
            </a:endParaRPr>
          </a:p>
        </p:txBody>
      </p:sp>
      <p:pic>
        <p:nvPicPr>
          <p:cNvPr id="9" name="Picture 17" descr="http://images.clipartof.com/thumbnails/35313-Clipart-Illustration-Of-A-3d-White-Character-Carrying-Boxes-While-Being-Watched-By-A-Supervisor.jpg">
            <a:extLst>
              <a:ext uri="{FF2B5EF4-FFF2-40B4-BE49-F238E27FC236}">
                <a16:creationId xmlns:a16="http://schemas.microsoft.com/office/drawing/2014/main" id="{2BC30CD8-D09B-0FF7-74C9-89E09AE0A1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609"/>
          <a:stretch/>
        </p:blipFill>
        <p:spPr bwMode="auto">
          <a:xfrm>
            <a:off x="4328597" y="1020675"/>
            <a:ext cx="1269444" cy="10575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a:extLst>
              <a:ext uri="{FF2B5EF4-FFF2-40B4-BE49-F238E27FC236}">
                <a16:creationId xmlns:a16="http://schemas.microsoft.com/office/drawing/2014/main" id="{FDB04561-143C-6F08-FF73-6AA6051F9F6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769232" y="1074719"/>
            <a:ext cx="960354" cy="1040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www.plumblinemanagement.com/sites/default/files/Face%20to%20Face%203.jpg">
            <a:extLst>
              <a:ext uri="{FF2B5EF4-FFF2-40B4-BE49-F238E27FC236}">
                <a16:creationId xmlns:a16="http://schemas.microsoft.com/office/drawing/2014/main" id="{54A5141D-BE6A-C6B4-A17C-96AB2BFC732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70330" y="1074719"/>
            <a:ext cx="1146229" cy="10403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7" descr="http://www.csuprodev.com/wp-content/uploads/2012/08/new-supervisor.jpg">
            <a:extLst>
              <a:ext uri="{FF2B5EF4-FFF2-40B4-BE49-F238E27FC236}">
                <a16:creationId xmlns:a16="http://schemas.microsoft.com/office/drawing/2014/main" id="{0397E8E9-5F7E-AAF7-F3A6-8B96E2B7030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806486" y="1073949"/>
            <a:ext cx="1782016" cy="1046770"/>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3" name="Picture 2" descr="https://encrypted-tbn3.gstatic.com/images?q=tbn:ANd9GcT7ne9OoRNLZGrHlHM8SKhVqDjnLec4rOH0kCJZQ6PiNIDhuIJG">
            <a:extLst>
              <a:ext uri="{FF2B5EF4-FFF2-40B4-BE49-F238E27FC236}">
                <a16:creationId xmlns:a16="http://schemas.microsoft.com/office/drawing/2014/main" id="{AF789FE3-85C1-F94A-2CC5-62BCD529983E}"/>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43177" y="1067828"/>
            <a:ext cx="1782016" cy="1054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19545534-3671-7E1A-87AE-31F7E122F0E0}"/>
              </a:ext>
            </a:extLst>
          </p:cNvPr>
          <p:cNvPicPr>
            <a:picLocks noChangeAspect="1"/>
          </p:cNvPicPr>
          <p:nvPr/>
        </p:nvPicPr>
        <p:blipFill>
          <a:blip r:embed="rId8"/>
          <a:stretch>
            <a:fillRect/>
          </a:stretch>
        </p:blipFill>
        <p:spPr>
          <a:xfrm>
            <a:off x="4245441" y="4570592"/>
            <a:ext cx="2467483" cy="1979385"/>
          </a:xfrm>
          <a:prstGeom prst="rect">
            <a:avLst/>
          </a:prstGeom>
        </p:spPr>
      </p:pic>
      <p:pic>
        <p:nvPicPr>
          <p:cNvPr id="2052" name="Picture 4" descr="The PDCA Cycle: How to Master Continuous Improvement - Lean Outside the Box">
            <a:extLst>
              <a:ext uri="{FF2B5EF4-FFF2-40B4-BE49-F238E27FC236}">
                <a16:creationId xmlns:a16="http://schemas.microsoft.com/office/drawing/2014/main" id="{43DB0171-052B-B24A-3583-7E53549189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88093" y="4560091"/>
            <a:ext cx="2418802" cy="1989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E725A11-391B-6C0C-00D6-6692EBBBD4E0}"/>
              </a:ext>
            </a:extLst>
          </p:cNvPr>
          <p:cNvPicPr>
            <a:picLocks noChangeAspect="1"/>
          </p:cNvPicPr>
          <p:nvPr/>
        </p:nvPicPr>
        <p:blipFill>
          <a:blip r:embed="rId10"/>
          <a:stretch>
            <a:fillRect/>
          </a:stretch>
        </p:blipFill>
        <p:spPr>
          <a:xfrm>
            <a:off x="6958274" y="4560091"/>
            <a:ext cx="2581773" cy="1989887"/>
          </a:xfrm>
          <a:prstGeom prst="rect">
            <a:avLst/>
          </a:prstGeom>
        </p:spPr>
      </p:pic>
    </p:spTree>
    <p:extLst>
      <p:ext uri="{BB962C8B-B14F-4D97-AF65-F5344CB8AC3E}">
        <p14:creationId xmlns:p14="http://schemas.microsoft.com/office/powerpoint/2010/main" val="31651217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3B56CF-302A-1F43-C66C-0D0E1215B42A}"/>
              </a:ext>
            </a:extLst>
          </p:cNvPr>
          <p:cNvSpPr>
            <a:spLocks noGrp="1"/>
          </p:cNvSpPr>
          <p:nvPr>
            <p:ph type="title"/>
          </p:nvPr>
        </p:nvSpPr>
        <p:spPr/>
        <p:txBody>
          <a:bodyPr/>
          <a:lstStyle/>
          <a:p>
            <a:r>
              <a:rPr lang="en-US" sz="2400" dirty="0">
                <a:solidFill>
                  <a:schemeClr val="tx1"/>
                </a:solidFill>
                <a:latin typeface="Arial" panose="020B0604020202020204" pitchFamily="34" charset="0"/>
              </a:rPr>
              <a:t>NGUYÊN TẮC 3. AN TOÀN GIAO THÔNG</a:t>
            </a:r>
          </a:p>
        </p:txBody>
      </p:sp>
      <p:sp>
        <p:nvSpPr>
          <p:cNvPr id="2" name="Slide Number Placeholder 1">
            <a:extLst>
              <a:ext uri="{FF2B5EF4-FFF2-40B4-BE49-F238E27FC236}">
                <a16:creationId xmlns:a16="http://schemas.microsoft.com/office/drawing/2014/main" id="{19FC5C88-E7DB-7C43-EFF9-EEFB6F6A5F5C}"/>
              </a:ext>
            </a:extLst>
          </p:cNvPr>
          <p:cNvSpPr>
            <a:spLocks noGrp="1"/>
          </p:cNvSpPr>
          <p:nvPr>
            <p:ph type="sldNum" sz="quarter" idx="12"/>
          </p:nvPr>
        </p:nvSpPr>
        <p:spPr/>
        <p:txBody>
          <a:bodyPr/>
          <a:lstStyle/>
          <a:p>
            <a:fld id="{5C3A981C-425F-444B-AC04-C30337AA613C}" type="slidenum">
              <a:rPr lang="en-US" smtClean="0"/>
              <a:t>7</a:t>
            </a:fld>
            <a:endParaRPr lang="en-US"/>
          </a:p>
        </p:txBody>
      </p:sp>
      <p:sp>
        <p:nvSpPr>
          <p:cNvPr id="14" name="TextBox 13">
            <a:extLst>
              <a:ext uri="{FF2B5EF4-FFF2-40B4-BE49-F238E27FC236}">
                <a16:creationId xmlns:a16="http://schemas.microsoft.com/office/drawing/2014/main" id="{4DD72D5E-6984-A855-DA73-4AC9A95E6A81}"/>
              </a:ext>
            </a:extLst>
          </p:cNvPr>
          <p:cNvSpPr txBox="1"/>
          <p:nvPr/>
        </p:nvSpPr>
        <p:spPr>
          <a:xfrm>
            <a:off x="7338330" y="4603080"/>
            <a:ext cx="4631269" cy="455182"/>
          </a:xfrm>
          <a:prstGeom prst="rect">
            <a:avLst/>
          </a:prstGeom>
          <a:ln>
            <a:noFill/>
          </a:ln>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noAutofit/>
          </a:bodyPr>
          <a:lstStyle/>
          <a:p>
            <a:pPr algn="just">
              <a:lnSpc>
                <a:spcPct val="80000"/>
              </a:lnSpc>
              <a:spcBef>
                <a:spcPts val="600"/>
              </a:spcBef>
              <a:spcAft>
                <a:spcPts val="600"/>
              </a:spcAft>
            </a:pPr>
            <a:r>
              <a:rPr lang="en-US" altLang="en-US" dirty="0" err="1">
                <a:latin typeface="Arial"/>
                <a:cs typeface="Arial"/>
              </a:rPr>
              <a:t>Hàng</a:t>
            </a:r>
            <a:r>
              <a:rPr lang="en-US" altLang="en-US" dirty="0">
                <a:latin typeface="Arial"/>
                <a:cs typeface="Arial"/>
              </a:rPr>
              <a:t> </a:t>
            </a:r>
            <a:r>
              <a:rPr lang="en-US" altLang="en-US" dirty="0" err="1">
                <a:latin typeface="Arial"/>
                <a:cs typeface="Arial"/>
              </a:rPr>
              <a:t>hóa</a:t>
            </a:r>
            <a:r>
              <a:rPr lang="en-US" altLang="en-US" dirty="0">
                <a:latin typeface="Arial"/>
                <a:cs typeface="Arial"/>
              </a:rPr>
              <a:t> </a:t>
            </a:r>
            <a:r>
              <a:rPr lang="en-US" altLang="en-US" dirty="0" err="1">
                <a:latin typeface="Arial"/>
                <a:cs typeface="Arial"/>
              </a:rPr>
              <a:t>phải</a:t>
            </a:r>
            <a:r>
              <a:rPr lang="en-US" altLang="en-US" dirty="0">
                <a:latin typeface="Arial"/>
                <a:cs typeface="Arial"/>
              </a:rPr>
              <a:t> </a:t>
            </a:r>
            <a:r>
              <a:rPr lang="en-US" altLang="en-US" dirty="0" err="1">
                <a:latin typeface="Arial"/>
                <a:cs typeface="Arial"/>
              </a:rPr>
              <a:t>được</a:t>
            </a:r>
            <a:r>
              <a:rPr lang="en-US" altLang="en-US" dirty="0">
                <a:latin typeface="Arial"/>
                <a:cs typeface="Arial"/>
              </a:rPr>
              <a:t> </a:t>
            </a:r>
            <a:r>
              <a:rPr lang="en-US" altLang="en-US" b="1" dirty="0" err="1">
                <a:latin typeface="Arial"/>
                <a:cs typeface="Arial"/>
              </a:rPr>
              <a:t>cố</a:t>
            </a:r>
            <a:r>
              <a:rPr lang="en-US" altLang="en-US" b="1" dirty="0">
                <a:latin typeface="Arial"/>
                <a:cs typeface="Arial"/>
              </a:rPr>
              <a:t> </a:t>
            </a:r>
            <a:r>
              <a:rPr lang="en-US" altLang="en-US" b="1" dirty="0" err="1">
                <a:latin typeface="Arial"/>
                <a:cs typeface="Arial"/>
              </a:rPr>
              <a:t>định</a:t>
            </a:r>
            <a:r>
              <a:rPr lang="en-US" altLang="en-US" b="1" dirty="0">
                <a:latin typeface="Arial"/>
                <a:cs typeface="Arial"/>
              </a:rPr>
              <a:t> </a:t>
            </a:r>
            <a:r>
              <a:rPr lang="en-US" altLang="en-US" b="1" dirty="0" err="1">
                <a:latin typeface="Arial"/>
                <a:cs typeface="Arial"/>
              </a:rPr>
              <a:t>chắc</a:t>
            </a:r>
            <a:r>
              <a:rPr lang="en-US" altLang="en-US" b="1" dirty="0">
                <a:latin typeface="Arial"/>
                <a:cs typeface="Arial"/>
              </a:rPr>
              <a:t> </a:t>
            </a:r>
            <a:r>
              <a:rPr lang="en-US" altLang="en-US" b="1" dirty="0" err="1">
                <a:latin typeface="Arial"/>
                <a:cs typeface="Arial"/>
              </a:rPr>
              <a:t>chắn</a:t>
            </a:r>
            <a:r>
              <a:rPr lang="en-US" altLang="en-US" b="1" dirty="0">
                <a:latin typeface="Arial"/>
                <a:cs typeface="Arial"/>
              </a:rPr>
              <a:t> </a:t>
            </a:r>
            <a:r>
              <a:rPr lang="en-US" altLang="en-US" dirty="0" err="1">
                <a:latin typeface="Arial"/>
                <a:cs typeface="Arial"/>
              </a:rPr>
              <a:t>khi</a:t>
            </a:r>
            <a:r>
              <a:rPr lang="en-US" altLang="en-US" dirty="0">
                <a:latin typeface="Arial"/>
                <a:cs typeface="Arial"/>
              </a:rPr>
              <a:t> </a:t>
            </a:r>
            <a:r>
              <a:rPr lang="en-US" altLang="en-US" dirty="0" err="1">
                <a:latin typeface="Arial"/>
                <a:cs typeface="Arial"/>
              </a:rPr>
              <a:t>nâng</a:t>
            </a:r>
            <a:r>
              <a:rPr lang="en-US" altLang="en-US" dirty="0">
                <a:latin typeface="Arial"/>
                <a:cs typeface="Arial"/>
              </a:rPr>
              <a:t> </a:t>
            </a:r>
            <a:r>
              <a:rPr lang="en-US" altLang="en-US" dirty="0" err="1">
                <a:latin typeface="Arial"/>
                <a:cs typeface="Arial"/>
              </a:rPr>
              <a:t>hạ</a:t>
            </a:r>
            <a:r>
              <a:rPr lang="en-US" altLang="en-US" dirty="0">
                <a:latin typeface="Arial"/>
                <a:cs typeface="Arial"/>
              </a:rPr>
              <a:t>/di </a:t>
            </a:r>
            <a:r>
              <a:rPr lang="en-US" altLang="en-US" dirty="0" err="1">
                <a:latin typeface="Arial"/>
                <a:cs typeface="Arial"/>
              </a:rPr>
              <a:t>chuyển</a:t>
            </a:r>
            <a:r>
              <a:rPr lang="en-US" altLang="en-US" dirty="0">
                <a:latin typeface="Arial"/>
                <a:cs typeface="Arial"/>
              </a:rPr>
              <a:t>, </a:t>
            </a:r>
            <a:r>
              <a:rPr lang="en-US" altLang="en-US" dirty="0" err="1">
                <a:latin typeface="Arial"/>
                <a:cs typeface="Arial"/>
              </a:rPr>
              <a:t>lưu</a:t>
            </a:r>
            <a:r>
              <a:rPr lang="en-US" altLang="en-US" dirty="0">
                <a:latin typeface="Arial"/>
                <a:cs typeface="Arial"/>
              </a:rPr>
              <a:t> </a:t>
            </a:r>
            <a:r>
              <a:rPr lang="en-US" altLang="en-US" dirty="0" err="1">
                <a:latin typeface="Arial"/>
                <a:cs typeface="Arial"/>
              </a:rPr>
              <a:t>trữ</a:t>
            </a:r>
            <a:endParaRPr lang="en-US" altLang="en-US" dirty="0">
              <a:latin typeface="Arial"/>
              <a:cs typeface="Arial"/>
            </a:endParaRPr>
          </a:p>
        </p:txBody>
      </p:sp>
      <p:sp>
        <p:nvSpPr>
          <p:cNvPr id="7" name="TextBox 6">
            <a:extLst>
              <a:ext uri="{FF2B5EF4-FFF2-40B4-BE49-F238E27FC236}">
                <a16:creationId xmlns:a16="http://schemas.microsoft.com/office/drawing/2014/main" id="{40554EE0-49DE-440C-BA4F-B4BFF7C67302}"/>
              </a:ext>
            </a:extLst>
          </p:cNvPr>
          <p:cNvSpPr txBox="1"/>
          <p:nvPr/>
        </p:nvSpPr>
        <p:spPr>
          <a:xfrm>
            <a:off x="1275015" y="1321872"/>
            <a:ext cx="4631270" cy="535531"/>
          </a:xfrm>
          <a:prstGeom prst="rect">
            <a:avLst/>
          </a:prstGeom>
          <a:noFill/>
        </p:spPr>
        <p:txBody>
          <a:bodyPr wrap="square">
            <a:spAutoFit/>
          </a:bodyPr>
          <a:lstStyle/>
          <a:p>
            <a:pPr algn="just">
              <a:lnSpc>
                <a:spcPct val="80000"/>
              </a:lnSpc>
              <a:spcBef>
                <a:spcPts val="600"/>
              </a:spcBef>
              <a:spcAft>
                <a:spcPts val="600"/>
              </a:spcAft>
              <a:buFont typeface="Wingdings" panose="05000000000000000000" pitchFamily="2" charset="2"/>
              <a:buNone/>
            </a:pPr>
            <a:r>
              <a:rPr lang="en-US" altLang="en-US" sz="1800">
                <a:latin typeface="Arial"/>
                <a:cs typeface="Arial"/>
              </a:rPr>
              <a:t>Đảm bảo Phương tiện luôn trong </a:t>
            </a:r>
            <a:r>
              <a:rPr lang="en-US" altLang="en-US" sz="1800" b="1">
                <a:latin typeface="Arial"/>
                <a:cs typeface="Arial"/>
              </a:rPr>
              <a:t>tình trạng an toàn</a:t>
            </a:r>
            <a:endParaRPr lang="en-US" altLang="en-US" sz="1800">
              <a:latin typeface="Arial"/>
              <a:cs typeface="Arial"/>
            </a:endParaRPr>
          </a:p>
        </p:txBody>
      </p:sp>
      <p:sp>
        <p:nvSpPr>
          <p:cNvPr id="9" name="TextBox 8">
            <a:extLst>
              <a:ext uri="{FF2B5EF4-FFF2-40B4-BE49-F238E27FC236}">
                <a16:creationId xmlns:a16="http://schemas.microsoft.com/office/drawing/2014/main" id="{9B4E0910-E048-1887-0AA9-D1AB43A17150}"/>
              </a:ext>
            </a:extLst>
          </p:cNvPr>
          <p:cNvSpPr txBox="1"/>
          <p:nvPr/>
        </p:nvSpPr>
        <p:spPr>
          <a:xfrm>
            <a:off x="1275012" y="2395765"/>
            <a:ext cx="4631270" cy="535531"/>
          </a:xfrm>
          <a:prstGeom prst="rect">
            <a:avLst/>
          </a:prstGeom>
          <a:noFill/>
        </p:spPr>
        <p:txBody>
          <a:bodyPr wrap="square">
            <a:spAutoFit/>
          </a:bodyPr>
          <a:lstStyle/>
          <a:p>
            <a:pPr algn="just">
              <a:lnSpc>
                <a:spcPct val="80000"/>
              </a:lnSpc>
              <a:spcBef>
                <a:spcPts val="600"/>
              </a:spcBef>
              <a:spcAft>
                <a:spcPts val="600"/>
              </a:spcAft>
              <a:buFont typeface="Wingdings" panose="05000000000000000000" pitchFamily="2" charset="2"/>
              <a:buNone/>
            </a:pPr>
            <a:r>
              <a:rPr lang="en-US" altLang="en-US" sz="1800">
                <a:latin typeface="Arial"/>
                <a:cs typeface="Arial"/>
              </a:rPr>
              <a:t>Có </a:t>
            </a:r>
            <a:r>
              <a:rPr lang="en-US" altLang="en-US" sz="1800" b="1">
                <a:latin typeface="Arial"/>
                <a:cs typeface="Arial"/>
              </a:rPr>
              <a:t>đầy đủ giấy phép </a:t>
            </a:r>
            <a:r>
              <a:rPr lang="en-US" altLang="en-US" sz="1800">
                <a:latin typeface="Arial"/>
                <a:cs typeface="Arial"/>
              </a:rPr>
              <a:t>và được</a:t>
            </a:r>
            <a:r>
              <a:rPr lang="en-US" altLang="en-US" sz="1800" b="1">
                <a:latin typeface="Arial"/>
                <a:cs typeface="Arial"/>
              </a:rPr>
              <a:t> đào tạo </a:t>
            </a:r>
            <a:r>
              <a:rPr lang="en-US" altLang="en-US" sz="1800">
                <a:latin typeface="Arial"/>
                <a:cs typeface="Arial"/>
              </a:rPr>
              <a:t>theo quy định</a:t>
            </a:r>
          </a:p>
        </p:txBody>
      </p:sp>
      <p:sp>
        <p:nvSpPr>
          <p:cNvPr id="11" name="TextBox 10">
            <a:extLst>
              <a:ext uri="{FF2B5EF4-FFF2-40B4-BE49-F238E27FC236}">
                <a16:creationId xmlns:a16="http://schemas.microsoft.com/office/drawing/2014/main" id="{8D15D784-7D15-30E6-0B46-A18816EA2745}"/>
              </a:ext>
            </a:extLst>
          </p:cNvPr>
          <p:cNvSpPr txBox="1"/>
          <p:nvPr/>
        </p:nvSpPr>
        <p:spPr>
          <a:xfrm>
            <a:off x="1275013" y="3562352"/>
            <a:ext cx="4631269" cy="535531"/>
          </a:xfrm>
          <a:prstGeom prst="rect">
            <a:avLst/>
          </a:prstGeom>
          <a:noFill/>
        </p:spPr>
        <p:txBody>
          <a:bodyPr wrap="square">
            <a:spAutoFit/>
          </a:bodyPr>
          <a:lstStyle/>
          <a:p>
            <a:pPr algn="just">
              <a:lnSpc>
                <a:spcPct val="80000"/>
              </a:lnSpc>
              <a:spcBef>
                <a:spcPts val="600"/>
              </a:spcBef>
              <a:spcAft>
                <a:spcPts val="600"/>
              </a:spcAft>
            </a:pPr>
            <a:r>
              <a:rPr lang="en-US" altLang="en-US" sz="1800" dirty="0" err="1">
                <a:latin typeface="Arial"/>
                <a:cs typeface="Arial"/>
              </a:rPr>
              <a:t>Luôn</a:t>
            </a:r>
            <a:r>
              <a:rPr lang="en-US" altLang="en-US" sz="1800" dirty="0">
                <a:latin typeface="Arial"/>
                <a:cs typeface="Arial"/>
              </a:rPr>
              <a:t> </a:t>
            </a:r>
            <a:r>
              <a:rPr lang="en-US" altLang="en-US" sz="1800" b="1" dirty="0" err="1">
                <a:latin typeface="Arial"/>
                <a:cs typeface="Arial"/>
              </a:rPr>
              <a:t>cài</a:t>
            </a:r>
            <a:r>
              <a:rPr lang="vi-VN" altLang="en-US" sz="1800" b="1" dirty="0">
                <a:latin typeface="Arial"/>
                <a:cs typeface="Arial"/>
              </a:rPr>
              <a:t> dây an toàn </a:t>
            </a:r>
            <a:r>
              <a:rPr lang="en-US" altLang="en-US" sz="1800" dirty="0" err="1">
                <a:latin typeface="Arial"/>
                <a:cs typeface="Arial"/>
              </a:rPr>
              <a:t>khi</a:t>
            </a:r>
            <a:r>
              <a:rPr lang="en-US" altLang="en-US" sz="1800" dirty="0">
                <a:latin typeface="Arial"/>
                <a:cs typeface="Arial"/>
              </a:rPr>
              <a:t> </a:t>
            </a:r>
            <a:r>
              <a:rPr lang="en-US" altLang="en-US" sz="1800" dirty="0" err="1">
                <a:latin typeface="Arial"/>
                <a:cs typeface="Arial"/>
              </a:rPr>
              <a:t>ngồi</a:t>
            </a:r>
            <a:r>
              <a:rPr lang="en-US" altLang="en-US" sz="1800" dirty="0">
                <a:latin typeface="Arial"/>
                <a:cs typeface="Arial"/>
              </a:rPr>
              <a:t> </a:t>
            </a:r>
            <a:r>
              <a:rPr lang="en-US" altLang="en-US" sz="1800" dirty="0" err="1">
                <a:latin typeface="Arial"/>
                <a:cs typeface="Arial"/>
              </a:rPr>
              <a:t>trên</a:t>
            </a:r>
            <a:r>
              <a:rPr lang="en-US" altLang="en-US" sz="1800" dirty="0">
                <a:latin typeface="Arial"/>
                <a:cs typeface="Arial"/>
              </a:rPr>
              <a:t> </a:t>
            </a:r>
            <a:r>
              <a:rPr lang="en-US" altLang="en-US" sz="1800" dirty="0" err="1">
                <a:latin typeface="Arial"/>
                <a:cs typeface="Arial"/>
              </a:rPr>
              <a:t>các</a:t>
            </a:r>
            <a:r>
              <a:rPr lang="en-US" altLang="en-US" sz="1800" dirty="0">
                <a:latin typeface="Arial"/>
                <a:cs typeface="Arial"/>
              </a:rPr>
              <a:t> </a:t>
            </a:r>
            <a:r>
              <a:rPr lang="en-US" altLang="en-US" sz="1800" dirty="0" err="1">
                <a:latin typeface="Arial"/>
                <a:cs typeface="Arial"/>
              </a:rPr>
              <a:t>phương</a:t>
            </a:r>
            <a:r>
              <a:rPr lang="en-US" altLang="en-US" sz="1800" dirty="0">
                <a:latin typeface="Arial"/>
                <a:cs typeface="Arial"/>
              </a:rPr>
              <a:t> </a:t>
            </a:r>
            <a:r>
              <a:rPr lang="en-US" altLang="en-US" sz="1800" dirty="0" err="1">
                <a:latin typeface="Arial"/>
                <a:cs typeface="Arial"/>
              </a:rPr>
              <a:t>tiện</a:t>
            </a:r>
            <a:r>
              <a:rPr lang="en-US" altLang="en-US" sz="1800" dirty="0">
                <a:latin typeface="Arial"/>
                <a:cs typeface="Arial"/>
              </a:rPr>
              <a:t> </a:t>
            </a:r>
            <a:r>
              <a:rPr lang="en-US" altLang="en-US" sz="1800" dirty="0" err="1">
                <a:latin typeface="Arial"/>
                <a:cs typeface="Arial"/>
              </a:rPr>
              <a:t>được</a:t>
            </a:r>
            <a:r>
              <a:rPr lang="en-US" altLang="en-US" sz="1800" dirty="0">
                <a:latin typeface="Arial"/>
                <a:cs typeface="Arial"/>
              </a:rPr>
              <a:t> </a:t>
            </a:r>
            <a:r>
              <a:rPr lang="en-US" altLang="en-US" sz="1800" dirty="0" err="1">
                <a:latin typeface="Arial"/>
                <a:cs typeface="Arial"/>
              </a:rPr>
              <a:t>trang</a:t>
            </a:r>
            <a:r>
              <a:rPr lang="en-US" altLang="en-US" sz="1800" dirty="0">
                <a:latin typeface="Arial"/>
                <a:cs typeface="Arial"/>
              </a:rPr>
              <a:t> </a:t>
            </a:r>
            <a:r>
              <a:rPr lang="en-US" altLang="en-US" sz="1800" dirty="0" err="1">
                <a:latin typeface="Arial"/>
                <a:cs typeface="Arial"/>
              </a:rPr>
              <a:t>bị</a:t>
            </a:r>
            <a:r>
              <a:rPr lang="en-US" altLang="en-US" sz="1800" dirty="0">
                <a:latin typeface="Arial"/>
                <a:cs typeface="Arial"/>
              </a:rPr>
              <a:t> </a:t>
            </a:r>
            <a:r>
              <a:rPr lang="en-US" altLang="en-US" sz="1800" dirty="0" err="1">
                <a:latin typeface="Arial"/>
                <a:cs typeface="Arial"/>
              </a:rPr>
              <a:t>dây</a:t>
            </a:r>
            <a:r>
              <a:rPr lang="en-US" altLang="en-US" sz="1800" dirty="0">
                <a:latin typeface="Arial"/>
                <a:cs typeface="Arial"/>
              </a:rPr>
              <a:t> an </a:t>
            </a:r>
            <a:r>
              <a:rPr lang="en-US" altLang="en-US" sz="1800" dirty="0" err="1">
                <a:latin typeface="Arial"/>
                <a:cs typeface="Arial"/>
              </a:rPr>
              <a:t>toàn</a:t>
            </a:r>
            <a:endParaRPr lang="en-US" altLang="en-US" sz="1800" dirty="0">
              <a:latin typeface="Arial"/>
              <a:cs typeface="Arial"/>
            </a:endParaRPr>
          </a:p>
        </p:txBody>
      </p:sp>
      <p:sp>
        <p:nvSpPr>
          <p:cNvPr id="13" name="TextBox 12">
            <a:extLst>
              <a:ext uri="{FF2B5EF4-FFF2-40B4-BE49-F238E27FC236}">
                <a16:creationId xmlns:a16="http://schemas.microsoft.com/office/drawing/2014/main" id="{EA69C3D4-2B83-96CE-207E-505F4EAE6E47}"/>
              </a:ext>
            </a:extLst>
          </p:cNvPr>
          <p:cNvSpPr txBox="1"/>
          <p:nvPr/>
        </p:nvSpPr>
        <p:spPr>
          <a:xfrm>
            <a:off x="1275014" y="4603080"/>
            <a:ext cx="4631269" cy="535531"/>
          </a:xfrm>
          <a:prstGeom prst="rect">
            <a:avLst/>
          </a:prstGeom>
          <a:noFill/>
        </p:spPr>
        <p:txBody>
          <a:bodyPr wrap="square">
            <a:spAutoFit/>
          </a:bodyPr>
          <a:lstStyle/>
          <a:p>
            <a:pPr algn="just">
              <a:lnSpc>
                <a:spcPct val="80000"/>
              </a:lnSpc>
              <a:spcBef>
                <a:spcPts val="600"/>
              </a:spcBef>
              <a:spcAft>
                <a:spcPts val="600"/>
              </a:spcAft>
            </a:pPr>
            <a:r>
              <a:rPr lang="en-US" altLang="en-US" sz="1800" b="1" dirty="0" err="1">
                <a:latin typeface="Arial"/>
                <a:cs typeface="Arial"/>
              </a:rPr>
              <a:t>Bóp</a:t>
            </a:r>
            <a:r>
              <a:rPr lang="en-US" altLang="en-US" sz="1800" b="1" dirty="0">
                <a:latin typeface="Arial"/>
                <a:cs typeface="Arial"/>
              </a:rPr>
              <a:t> </a:t>
            </a:r>
            <a:r>
              <a:rPr lang="en-US" altLang="en-US" sz="1800" b="1" dirty="0" err="1">
                <a:latin typeface="Arial"/>
                <a:cs typeface="Arial"/>
              </a:rPr>
              <a:t>còi</a:t>
            </a:r>
            <a:r>
              <a:rPr lang="en-US" altLang="en-US" sz="1800" b="1" dirty="0">
                <a:latin typeface="Arial"/>
                <a:cs typeface="Arial"/>
              </a:rPr>
              <a:t> </a:t>
            </a:r>
            <a:r>
              <a:rPr lang="en-US" altLang="en-US" sz="1800" dirty="0" err="1">
                <a:latin typeface="Arial"/>
                <a:cs typeface="Arial"/>
              </a:rPr>
              <a:t>tại</a:t>
            </a:r>
            <a:r>
              <a:rPr lang="en-US" altLang="en-US" sz="1800" dirty="0">
                <a:latin typeface="Arial"/>
                <a:cs typeface="Arial"/>
              </a:rPr>
              <a:t> </a:t>
            </a:r>
            <a:r>
              <a:rPr lang="en-US" altLang="en-US" sz="1800" dirty="0" err="1">
                <a:latin typeface="Arial"/>
                <a:cs typeface="Arial"/>
              </a:rPr>
              <a:t>các</a:t>
            </a:r>
            <a:r>
              <a:rPr lang="en-US" altLang="en-US" sz="1800" dirty="0">
                <a:latin typeface="Arial"/>
                <a:cs typeface="Arial"/>
              </a:rPr>
              <a:t> </a:t>
            </a:r>
            <a:r>
              <a:rPr lang="en-US" altLang="en-US" sz="1800" dirty="0" err="1">
                <a:latin typeface="Arial"/>
                <a:cs typeface="Arial"/>
              </a:rPr>
              <a:t>vị</a:t>
            </a:r>
            <a:r>
              <a:rPr lang="en-US" altLang="en-US" sz="1800" dirty="0">
                <a:latin typeface="Arial"/>
                <a:cs typeface="Arial"/>
              </a:rPr>
              <a:t> </a:t>
            </a:r>
            <a:r>
              <a:rPr lang="en-US" altLang="en-US" sz="1800" dirty="0" err="1">
                <a:latin typeface="Arial"/>
                <a:cs typeface="Arial"/>
              </a:rPr>
              <a:t>trí</a:t>
            </a:r>
            <a:r>
              <a:rPr lang="en-US" altLang="en-US" sz="1800" dirty="0">
                <a:latin typeface="Arial"/>
                <a:cs typeface="Arial"/>
              </a:rPr>
              <a:t> </a:t>
            </a:r>
            <a:r>
              <a:rPr lang="en-US" altLang="en-US" sz="1800" dirty="0" err="1">
                <a:latin typeface="Arial"/>
                <a:cs typeface="Arial"/>
              </a:rPr>
              <a:t>giao</a:t>
            </a:r>
            <a:r>
              <a:rPr lang="en-US" altLang="en-US" sz="1800" dirty="0">
                <a:latin typeface="Arial"/>
                <a:cs typeface="Arial"/>
              </a:rPr>
              <a:t> </a:t>
            </a:r>
            <a:r>
              <a:rPr lang="en-US" altLang="en-US" sz="1800" dirty="0" err="1">
                <a:latin typeface="Arial"/>
                <a:cs typeface="Arial"/>
              </a:rPr>
              <a:t>nhau</a:t>
            </a:r>
            <a:r>
              <a:rPr lang="en-US" altLang="en-US" sz="1800" dirty="0">
                <a:latin typeface="Arial"/>
                <a:cs typeface="Arial"/>
              </a:rPr>
              <a:t>, </a:t>
            </a:r>
            <a:r>
              <a:rPr lang="en-US" altLang="en-US" sz="1800" dirty="0" err="1">
                <a:latin typeface="Arial"/>
                <a:cs typeface="Arial"/>
              </a:rPr>
              <a:t>khu</a:t>
            </a:r>
            <a:r>
              <a:rPr lang="en-US" altLang="en-US" sz="1800" dirty="0">
                <a:latin typeface="Arial"/>
                <a:cs typeface="Arial"/>
              </a:rPr>
              <a:t> </a:t>
            </a:r>
            <a:r>
              <a:rPr lang="en-US" altLang="en-US" sz="1800" dirty="0" err="1">
                <a:latin typeface="Arial"/>
                <a:cs typeface="Arial"/>
              </a:rPr>
              <a:t>vực</a:t>
            </a:r>
            <a:r>
              <a:rPr lang="en-US" altLang="en-US" sz="1800" dirty="0">
                <a:latin typeface="Arial"/>
                <a:cs typeface="Arial"/>
              </a:rPr>
              <a:t> </a:t>
            </a:r>
            <a:r>
              <a:rPr lang="en-US" altLang="en-US" sz="1800" dirty="0" err="1">
                <a:latin typeface="Arial"/>
                <a:cs typeface="Arial"/>
              </a:rPr>
              <a:t>khuất</a:t>
            </a:r>
            <a:r>
              <a:rPr lang="en-US" altLang="en-US" sz="1800" dirty="0">
                <a:latin typeface="Arial"/>
                <a:cs typeface="Arial"/>
              </a:rPr>
              <a:t> </a:t>
            </a:r>
            <a:r>
              <a:rPr lang="en-US" altLang="en-US" sz="1800" dirty="0" err="1">
                <a:latin typeface="Arial"/>
                <a:cs typeface="Arial"/>
              </a:rPr>
              <a:t>tầm</a:t>
            </a:r>
            <a:r>
              <a:rPr lang="en-US" altLang="en-US" sz="1800" dirty="0">
                <a:latin typeface="Arial"/>
                <a:cs typeface="Arial"/>
              </a:rPr>
              <a:t> </a:t>
            </a:r>
            <a:r>
              <a:rPr lang="en-US" altLang="en-US" sz="1800" dirty="0" err="1">
                <a:latin typeface="Arial"/>
                <a:cs typeface="Arial"/>
              </a:rPr>
              <a:t>nhìn</a:t>
            </a:r>
            <a:r>
              <a:rPr lang="en-US" altLang="en-US" sz="1800" dirty="0">
                <a:latin typeface="Arial"/>
                <a:cs typeface="Arial"/>
              </a:rPr>
              <a:t>, </a:t>
            </a:r>
            <a:r>
              <a:rPr lang="en-US" altLang="en-US" sz="1800" dirty="0" err="1">
                <a:latin typeface="Arial"/>
                <a:cs typeface="Arial"/>
              </a:rPr>
              <a:t>lối</a:t>
            </a:r>
            <a:r>
              <a:rPr lang="en-US" altLang="en-US" sz="1800" dirty="0">
                <a:latin typeface="Arial"/>
                <a:cs typeface="Arial"/>
              </a:rPr>
              <a:t> </a:t>
            </a:r>
            <a:r>
              <a:rPr lang="en-US" altLang="en-US" sz="1800" dirty="0" err="1">
                <a:latin typeface="Arial"/>
                <a:cs typeface="Arial"/>
              </a:rPr>
              <a:t>đi</a:t>
            </a:r>
            <a:r>
              <a:rPr lang="en-US" altLang="en-US" sz="1800" dirty="0">
                <a:latin typeface="Arial"/>
                <a:cs typeface="Arial"/>
              </a:rPr>
              <a:t> </a:t>
            </a:r>
            <a:r>
              <a:rPr lang="en-US" altLang="en-US" sz="1800" dirty="0" err="1">
                <a:latin typeface="Arial"/>
                <a:cs typeface="Arial"/>
              </a:rPr>
              <a:t>bộ</a:t>
            </a:r>
            <a:endParaRPr lang="en-US" altLang="en-US" sz="1800" strike="sngStrike" dirty="0">
              <a:latin typeface="Arial"/>
              <a:cs typeface="Arial"/>
            </a:endParaRPr>
          </a:p>
        </p:txBody>
      </p:sp>
      <p:sp>
        <p:nvSpPr>
          <p:cNvPr id="16" name="TextBox 15">
            <a:extLst>
              <a:ext uri="{FF2B5EF4-FFF2-40B4-BE49-F238E27FC236}">
                <a16:creationId xmlns:a16="http://schemas.microsoft.com/office/drawing/2014/main" id="{C8632ECF-0C62-E96D-EF62-E4123B2B0CE9}"/>
              </a:ext>
            </a:extLst>
          </p:cNvPr>
          <p:cNvSpPr txBox="1"/>
          <p:nvPr/>
        </p:nvSpPr>
        <p:spPr>
          <a:xfrm>
            <a:off x="1275013" y="5500454"/>
            <a:ext cx="4631269" cy="1132618"/>
          </a:xfrm>
          <a:prstGeom prst="rect">
            <a:avLst/>
          </a:prstGeom>
          <a:noFill/>
        </p:spPr>
        <p:txBody>
          <a:bodyPr wrap="square">
            <a:spAutoFit/>
          </a:bodyPr>
          <a:lstStyle/>
          <a:p>
            <a:pPr algn="just">
              <a:lnSpc>
                <a:spcPct val="80000"/>
              </a:lnSpc>
              <a:spcBef>
                <a:spcPts val="600"/>
              </a:spcBef>
              <a:spcAft>
                <a:spcPts val="600"/>
              </a:spcAft>
              <a:buFont typeface="Wingdings" panose="05000000000000000000" pitchFamily="2" charset="2"/>
              <a:buNone/>
            </a:pPr>
            <a:r>
              <a:rPr lang="en-US" altLang="en-US" sz="1800" dirty="0">
                <a:latin typeface="Arial"/>
                <a:cs typeface="Arial"/>
              </a:rPr>
              <a:t>Tuân </a:t>
            </a:r>
            <a:r>
              <a:rPr lang="en-US" altLang="en-US" sz="1800" dirty="0" err="1">
                <a:latin typeface="Arial"/>
                <a:cs typeface="Arial"/>
              </a:rPr>
              <a:t>thủ</a:t>
            </a:r>
            <a:r>
              <a:rPr lang="en-US" altLang="en-US" sz="1800" dirty="0">
                <a:latin typeface="Arial"/>
                <a:cs typeface="Arial"/>
              </a:rPr>
              <a:t> </a:t>
            </a:r>
            <a:r>
              <a:rPr lang="en-US" altLang="en-US" sz="1800" b="1" dirty="0" err="1">
                <a:latin typeface="Arial"/>
                <a:cs typeface="Arial"/>
              </a:rPr>
              <a:t>giới</a:t>
            </a:r>
            <a:r>
              <a:rPr lang="en-US" altLang="en-US" sz="1800" b="1" dirty="0">
                <a:latin typeface="Arial"/>
                <a:cs typeface="Arial"/>
              </a:rPr>
              <a:t> </a:t>
            </a:r>
            <a:r>
              <a:rPr lang="en-US" altLang="en-US" sz="1800" b="1" dirty="0" err="1">
                <a:latin typeface="Arial"/>
                <a:cs typeface="Arial"/>
              </a:rPr>
              <a:t>hạn</a:t>
            </a:r>
            <a:r>
              <a:rPr lang="en-US" altLang="en-US" sz="1800" b="1" dirty="0">
                <a:latin typeface="Arial"/>
                <a:cs typeface="Arial"/>
              </a:rPr>
              <a:t> </a:t>
            </a:r>
            <a:r>
              <a:rPr lang="en-US" altLang="en-US" sz="1800" b="1" dirty="0" err="1">
                <a:latin typeface="Arial"/>
                <a:cs typeface="Arial"/>
              </a:rPr>
              <a:t>tốc</a:t>
            </a:r>
            <a:r>
              <a:rPr lang="en-US" altLang="en-US" sz="1800" b="1" dirty="0">
                <a:latin typeface="Arial"/>
                <a:cs typeface="Arial"/>
              </a:rPr>
              <a:t> </a:t>
            </a:r>
            <a:r>
              <a:rPr lang="en-US" altLang="en-US" sz="1800" b="1" dirty="0" err="1">
                <a:latin typeface="Arial"/>
                <a:cs typeface="Arial"/>
              </a:rPr>
              <a:t>độ</a:t>
            </a:r>
            <a:r>
              <a:rPr lang="en-US" altLang="en-US" sz="1800" b="1" dirty="0">
                <a:latin typeface="Arial"/>
                <a:cs typeface="Arial"/>
              </a:rPr>
              <a:t> </a:t>
            </a:r>
            <a:r>
              <a:rPr lang="en-US" altLang="en-US" sz="1800" b="1" dirty="0" err="1">
                <a:latin typeface="Arial"/>
                <a:cs typeface="Arial"/>
              </a:rPr>
              <a:t>cho</a:t>
            </a:r>
            <a:r>
              <a:rPr lang="en-US" altLang="en-US" sz="1800" b="1" dirty="0">
                <a:latin typeface="Arial"/>
                <a:cs typeface="Arial"/>
              </a:rPr>
              <a:t> </a:t>
            </a:r>
            <a:r>
              <a:rPr lang="en-US" altLang="en-US" sz="1800" b="1" dirty="0" err="1">
                <a:latin typeface="Arial"/>
                <a:cs typeface="Arial"/>
              </a:rPr>
              <a:t>phép</a:t>
            </a:r>
            <a:r>
              <a:rPr lang="en-US" altLang="en-US" sz="1800" dirty="0">
                <a:latin typeface="Arial"/>
                <a:cs typeface="Arial"/>
              </a:rPr>
              <a:t>, </a:t>
            </a:r>
            <a:r>
              <a:rPr lang="en-US" altLang="en-US" sz="1800" b="1" dirty="0" err="1">
                <a:latin typeface="Arial"/>
                <a:cs typeface="Arial"/>
              </a:rPr>
              <a:t>lưu</a:t>
            </a:r>
            <a:r>
              <a:rPr lang="en-US" altLang="en-US" sz="1800" b="1" dirty="0">
                <a:latin typeface="Arial"/>
                <a:cs typeface="Arial"/>
              </a:rPr>
              <a:t> </a:t>
            </a:r>
            <a:r>
              <a:rPr lang="en-US" altLang="en-US" sz="1800" b="1" dirty="0" err="1">
                <a:latin typeface="Arial"/>
                <a:cs typeface="Arial"/>
              </a:rPr>
              <a:t>đồ</a:t>
            </a:r>
            <a:r>
              <a:rPr lang="en-US" altLang="en-US" sz="1800" b="1" dirty="0">
                <a:latin typeface="Arial"/>
                <a:cs typeface="Arial"/>
              </a:rPr>
              <a:t> </a:t>
            </a:r>
            <a:r>
              <a:rPr lang="en-US" altLang="en-US" sz="1800" b="1" dirty="0" err="1">
                <a:latin typeface="Arial"/>
                <a:cs typeface="Arial"/>
              </a:rPr>
              <a:t>giao</a:t>
            </a:r>
            <a:r>
              <a:rPr lang="en-US" altLang="en-US" sz="1800" b="1" dirty="0">
                <a:latin typeface="Arial"/>
                <a:cs typeface="Arial"/>
              </a:rPr>
              <a:t> </a:t>
            </a:r>
            <a:r>
              <a:rPr lang="en-US" altLang="en-US" sz="1800" b="1" dirty="0" err="1">
                <a:latin typeface="Arial"/>
                <a:cs typeface="Arial"/>
              </a:rPr>
              <a:t>thông</a:t>
            </a:r>
            <a:r>
              <a:rPr lang="en-US" altLang="en-US" sz="1800" b="1" dirty="0">
                <a:latin typeface="Arial"/>
                <a:cs typeface="Arial"/>
              </a:rPr>
              <a:t>. </a:t>
            </a:r>
          </a:p>
          <a:p>
            <a:pPr algn="just">
              <a:lnSpc>
                <a:spcPct val="80000"/>
              </a:lnSpc>
              <a:spcBef>
                <a:spcPts val="600"/>
              </a:spcBef>
              <a:spcAft>
                <a:spcPts val="600"/>
              </a:spcAft>
              <a:buFont typeface="Wingdings" panose="05000000000000000000" pitchFamily="2" charset="2"/>
              <a:buNone/>
            </a:pPr>
            <a:r>
              <a:rPr lang="en-US" altLang="en-US" dirty="0" err="1">
                <a:latin typeface="Arial"/>
                <a:cs typeface="Arial"/>
              </a:rPr>
              <a:t>Bên</a:t>
            </a:r>
            <a:r>
              <a:rPr lang="en-US" altLang="en-US" dirty="0">
                <a:latin typeface="Arial"/>
                <a:cs typeface="Arial"/>
              </a:rPr>
              <a:t> </a:t>
            </a:r>
            <a:r>
              <a:rPr lang="en-US" altLang="en-US" dirty="0" err="1">
                <a:latin typeface="Arial"/>
                <a:cs typeface="Arial"/>
              </a:rPr>
              <a:t>ngoài</a:t>
            </a:r>
            <a:r>
              <a:rPr lang="en-US" altLang="en-US" dirty="0">
                <a:latin typeface="Arial"/>
                <a:cs typeface="Arial"/>
              </a:rPr>
              <a:t> &lt; = 10km/h; </a:t>
            </a:r>
            <a:r>
              <a:rPr lang="en-US" altLang="en-US" dirty="0" err="1">
                <a:latin typeface="Arial"/>
                <a:cs typeface="Arial"/>
              </a:rPr>
              <a:t>trong</a:t>
            </a:r>
            <a:r>
              <a:rPr lang="en-US" altLang="en-US" dirty="0">
                <a:latin typeface="Arial"/>
                <a:cs typeface="Arial"/>
              </a:rPr>
              <a:t> </a:t>
            </a:r>
            <a:r>
              <a:rPr lang="en-US" altLang="en-US" dirty="0" err="1">
                <a:latin typeface="Arial"/>
                <a:cs typeface="Arial"/>
              </a:rPr>
              <a:t>xưởng</a:t>
            </a:r>
            <a:r>
              <a:rPr lang="en-US" altLang="en-US" dirty="0">
                <a:latin typeface="Arial"/>
                <a:cs typeface="Arial"/>
              </a:rPr>
              <a:t>, </a:t>
            </a:r>
            <a:r>
              <a:rPr lang="en-US" altLang="en-US" dirty="0" err="1">
                <a:latin typeface="Arial"/>
                <a:cs typeface="Arial"/>
              </a:rPr>
              <a:t>kho</a:t>
            </a:r>
            <a:r>
              <a:rPr lang="en-US" altLang="en-US" dirty="0">
                <a:latin typeface="Arial"/>
                <a:cs typeface="Arial"/>
              </a:rPr>
              <a:t> &lt;= 5km</a:t>
            </a:r>
            <a:endParaRPr lang="en-US" altLang="en-US" sz="1800" dirty="0">
              <a:latin typeface="Arial"/>
              <a:cs typeface="Arial"/>
            </a:endParaRPr>
          </a:p>
        </p:txBody>
      </p:sp>
      <p:sp>
        <p:nvSpPr>
          <p:cNvPr id="18" name="TextBox 17">
            <a:extLst>
              <a:ext uri="{FF2B5EF4-FFF2-40B4-BE49-F238E27FC236}">
                <a16:creationId xmlns:a16="http://schemas.microsoft.com/office/drawing/2014/main" id="{308A9816-FFE7-B167-CE66-0B059961250A}"/>
              </a:ext>
            </a:extLst>
          </p:cNvPr>
          <p:cNvSpPr txBox="1"/>
          <p:nvPr/>
        </p:nvSpPr>
        <p:spPr>
          <a:xfrm>
            <a:off x="7338330" y="1321872"/>
            <a:ext cx="4631269" cy="535531"/>
          </a:xfrm>
          <a:prstGeom prst="rect">
            <a:avLst/>
          </a:prstGeom>
          <a:noFill/>
        </p:spPr>
        <p:txBody>
          <a:bodyPr wrap="square">
            <a:spAutoFit/>
          </a:bodyPr>
          <a:lstStyle/>
          <a:p>
            <a:pPr>
              <a:lnSpc>
                <a:spcPct val="80000"/>
              </a:lnSpc>
              <a:spcBef>
                <a:spcPts val="600"/>
              </a:spcBef>
              <a:spcAft>
                <a:spcPts val="600"/>
              </a:spcAft>
            </a:pPr>
            <a:r>
              <a:rPr lang="en-US" altLang="en-US" sz="1800" b="1" dirty="0" err="1">
                <a:latin typeface="Arial"/>
                <a:cs typeface="Arial"/>
              </a:rPr>
              <a:t>Không</a:t>
            </a:r>
            <a:r>
              <a:rPr lang="en-US" altLang="en-US" sz="1800" b="1" dirty="0">
                <a:latin typeface="Arial"/>
                <a:cs typeface="Arial"/>
              </a:rPr>
              <a:t> </a:t>
            </a:r>
            <a:r>
              <a:rPr lang="en-US" altLang="en-US" sz="1800" b="1" dirty="0" err="1">
                <a:latin typeface="Arial"/>
                <a:cs typeface="Arial"/>
              </a:rPr>
              <a:t>sử</a:t>
            </a:r>
            <a:r>
              <a:rPr lang="en-US" altLang="en-US" sz="1800" b="1" dirty="0">
                <a:latin typeface="Arial"/>
                <a:cs typeface="Arial"/>
              </a:rPr>
              <a:t> </a:t>
            </a:r>
            <a:r>
              <a:rPr lang="en-US" altLang="en-US" sz="1800" b="1" dirty="0" err="1">
                <a:latin typeface="Arial"/>
                <a:cs typeface="Arial"/>
              </a:rPr>
              <a:t>dụng</a:t>
            </a:r>
            <a:r>
              <a:rPr lang="en-US" altLang="en-US" sz="1800" b="1" dirty="0">
                <a:latin typeface="Arial"/>
                <a:cs typeface="Arial"/>
              </a:rPr>
              <a:t> </a:t>
            </a:r>
            <a:r>
              <a:rPr lang="en-US" altLang="en-US" sz="1800" b="1" dirty="0" err="1">
                <a:latin typeface="Arial"/>
                <a:cs typeface="Arial"/>
              </a:rPr>
              <a:t>điện</a:t>
            </a:r>
            <a:r>
              <a:rPr lang="en-US" altLang="en-US" sz="1800" b="1" dirty="0">
                <a:latin typeface="Arial"/>
                <a:cs typeface="Arial"/>
              </a:rPr>
              <a:t> </a:t>
            </a:r>
            <a:r>
              <a:rPr lang="en-US" altLang="en-US" sz="1800" b="1" dirty="0" err="1">
                <a:latin typeface="Arial"/>
                <a:cs typeface="Arial"/>
              </a:rPr>
              <a:t>thoại</a:t>
            </a:r>
            <a:r>
              <a:rPr lang="en-US" altLang="en-US" sz="1800" b="1" dirty="0">
                <a:latin typeface="Arial"/>
                <a:cs typeface="Arial"/>
              </a:rPr>
              <a:t>, </a:t>
            </a:r>
            <a:r>
              <a:rPr lang="en-US" altLang="en-US" sz="1800" b="1" dirty="0" err="1">
                <a:latin typeface="Arial"/>
                <a:cs typeface="Arial"/>
              </a:rPr>
              <a:t>đeo</a:t>
            </a:r>
            <a:r>
              <a:rPr lang="en-US" altLang="en-US" sz="1800" b="1" dirty="0">
                <a:latin typeface="Arial"/>
                <a:cs typeface="Arial"/>
              </a:rPr>
              <a:t> tai </a:t>
            </a:r>
            <a:r>
              <a:rPr lang="en-US" altLang="en-US" sz="1800" b="1" dirty="0" err="1">
                <a:latin typeface="Arial"/>
                <a:cs typeface="Arial"/>
              </a:rPr>
              <a:t>nghe</a:t>
            </a:r>
            <a:r>
              <a:rPr lang="en-US" altLang="en-US" sz="1800" b="1" dirty="0">
                <a:latin typeface="Arial"/>
                <a:cs typeface="Arial"/>
              </a:rPr>
              <a:t> </a:t>
            </a:r>
            <a:r>
              <a:rPr lang="en-US" altLang="en-US" sz="1800" dirty="0" err="1">
                <a:latin typeface="Arial"/>
                <a:cs typeface="Arial"/>
              </a:rPr>
              <a:t>khi</a:t>
            </a:r>
            <a:r>
              <a:rPr lang="en-US" altLang="en-US" sz="1800" dirty="0">
                <a:latin typeface="Arial"/>
                <a:cs typeface="Arial"/>
              </a:rPr>
              <a:t> </a:t>
            </a:r>
            <a:r>
              <a:rPr lang="en-US" altLang="en-US" sz="1800" dirty="0" err="1">
                <a:latin typeface="Arial"/>
                <a:cs typeface="Arial"/>
              </a:rPr>
              <a:t>đang</a:t>
            </a:r>
            <a:r>
              <a:rPr lang="en-US" altLang="en-US" sz="1800" dirty="0">
                <a:latin typeface="Arial"/>
                <a:cs typeface="Arial"/>
              </a:rPr>
              <a:t> di </a:t>
            </a:r>
            <a:r>
              <a:rPr lang="en-US" altLang="en-US" sz="1800" dirty="0" err="1">
                <a:latin typeface="Arial"/>
                <a:cs typeface="Arial"/>
              </a:rPr>
              <a:t>chuyển</a:t>
            </a:r>
            <a:endParaRPr lang="en-US" altLang="en-US" sz="1800" dirty="0">
              <a:latin typeface="Arial"/>
              <a:cs typeface="Arial"/>
            </a:endParaRPr>
          </a:p>
        </p:txBody>
      </p:sp>
      <p:sp>
        <p:nvSpPr>
          <p:cNvPr id="20" name="TextBox 19">
            <a:extLst>
              <a:ext uri="{FF2B5EF4-FFF2-40B4-BE49-F238E27FC236}">
                <a16:creationId xmlns:a16="http://schemas.microsoft.com/office/drawing/2014/main" id="{C77A0D43-6CE3-938B-0E0E-92D1D4D472FF}"/>
              </a:ext>
            </a:extLst>
          </p:cNvPr>
          <p:cNvSpPr txBox="1"/>
          <p:nvPr/>
        </p:nvSpPr>
        <p:spPr>
          <a:xfrm>
            <a:off x="7338330" y="2380002"/>
            <a:ext cx="4631269" cy="535531"/>
          </a:xfrm>
          <a:prstGeom prst="rect">
            <a:avLst/>
          </a:prstGeom>
          <a:noFill/>
        </p:spPr>
        <p:txBody>
          <a:bodyPr wrap="square">
            <a:spAutoFit/>
          </a:bodyPr>
          <a:lstStyle/>
          <a:p>
            <a:pPr>
              <a:lnSpc>
                <a:spcPct val="80000"/>
              </a:lnSpc>
              <a:spcBef>
                <a:spcPts val="600"/>
              </a:spcBef>
              <a:spcAft>
                <a:spcPts val="600"/>
              </a:spcAft>
              <a:buFont typeface="Wingdings" panose="05000000000000000000" pitchFamily="2" charset="2"/>
              <a:buNone/>
            </a:pPr>
            <a:r>
              <a:rPr lang="en-US" altLang="en-US" sz="1800">
                <a:latin typeface="Arial"/>
                <a:cs typeface="Arial"/>
              </a:rPr>
              <a:t>Người đi bộ </a:t>
            </a:r>
            <a:r>
              <a:rPr lang="en-US" altLang="en-US" sz="1800" b="1">
                <a:latin typeface="Arial"/>
                <a:cs typeface="Arial"/>
              </a:rPr>
              <a:t>đi đúng làn đường, quan sát </a:t>
            </a:r>
            <a:r>
              <a:rPr lang="en-US" altLang="en-US" sz="1800">
                <a:latin typeface="Arial"/>
                <a:cs typeface="Arial"/>
              </a:rPr>
              <a:t>xung quanh</a:t>
            </a:r>
            <a:endParaRPr lang="en-US" altLang="en-US" sz="18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71F1D1D-45E0-E156-8C4F-9D89955FAECD}"/>
              </a:ext>
            </a:extLst>
          </p:cNvPr>
          <p:cNvSpPr txBox="1"/>
          <p:nvPr/>
        </p:nvSpPr>
        <p:spPr>
          <a:xfrm>
            <a:off x="7338330" y="3491541"/>
            <a:ext cx="4631270" cy="535531"/>
          </a:xfrm>
          <a:prstGeom prst="rect">
            <a:avLst/>
          </a:prstGeom>
          <a:noFill/>
        </p:spPr>
        <p:txBody>
          <a:bodyPr wrap="square">
            <a:spAutoFit/>
          </a:bodyPr>
          <a:lstStyle/>
          <a:p>
            <a:pPr>
              <a:lnSpc>
                <a:spcPct val="80000"/>
              </a:lnSpc>
              <a:spcBef>
                <a:spcPts val="600"/>
              </a:spcBef>
              <a:spcAft>
                <a:spcPts val="600"/>
              </a:spcAft>
            </a:pPr>
            <a:r>
              <a:rPr lang="en-US" altLang="en-US" sz="1800">
                <a:latin typeface="Arial"/>
                <a:cs typeface="Arial"/>
              </a:rPr>
              <a:t>Nắm </a:t>
            </a:r>
            <a:r>
              <a:rPr lang="en-US" altLang="en-US" sz="1800" b="1">
                <a:latin typeface="Arial"/>
                <a:cs typeface="Arial"/>
              </a:rPr>
              <a:t>tay vịn</a:t>
            </a:r>
            <a:r>
              <a:rPr lang="en-US" altLang="en-US" sz="1800">
                <a:latin typeface="Arial"/>
                <a:cs typeface="Arial"/>
              </a:rPr>
              <a:t>, </a:t>
            </a:r>
            <a:r>
              <a:rPr lang="en-US" altLang="en-US" sz="1800" b="1">
                <a:latin typeface="Arial"/>
                <a:cs typeface="Arial"/>
              </a:rPr>
              <a:t>tuân thủ nguyên tắc 3 điểm tiếp xúc </a:t>
            </a:r>
            <a:r>
              <a:rPr lang="en-US" altLang="en-US" sz="1800">
                <a:latin typeface="Arial"/>
                <a:cs typeface="Arial"/>
              </a:rPr>
              <a:t>khi</a:t>
            </a:r>
            <a:r>
              <a:rPr lang="en-US" altLang="en-US" sz="1800" b="1">
                <a:latin typeface="Arial"/>
                <a:cs typeface="Arial"/>
              </a:rPr>
              <a:t> </a:t>
            </a:r>
            <a:r>
              <a:rPr lang="en-US" altLang="en-US" sz="1800">
                <a:latin typeface="Arial"/>
                <a:cs typeface="Arial"/>
              </a:rPr>
              <a:t>lên xuống thang/ xe.</a:t>
            </a:r>
          </a:p>
        </p:txBody>
      </p:sp>
      <p:grpSp>
        <p:nvGrpSpPr>
          <p:cNvPr id="23" name="Group 22">
            <a:extLst>
              <a:ext uri="{FF2B5EF4-FFF2-40B4-BE49-F238E27FC236}">
                <a16:creationId xmlns:a16="http://schemas.microsoft.com/office/drawing/2014/main" id="{69D31070-C673-D38C-D237-9D121D43DA72}"/>
              </a:ext>
            </a:extLst>
          </p:cNvPr>
          <p:cNvGrpSpPr>
            <a:grpSpLocks/>
          </p:cNvGrpSpPr>
          <p:nvPr/>
        </p:nvGrpSpPr>
        <p:grpSpPr bwMode="auto">
          <a:xfrm>
            <a:off x="257966" y="1175298"/>
            <a:ext cx="774441" cy="775542"/>
            <a:chOff x="20" y="20"/>
            <a:chExt cx="1701" cy="1701"/>
          </a:xfrm>
        </p:grpSpPr>
        <p:pic>
          <p:nvPicPr>
            <p:cNvPr id="24" name="Picture 23">
              <a:extLst>
                <a:ext uri="{FF2B5EF4-FFF2-40B4-BE49-F238E27FC236}">
                  <a16:creationId xmlns:a16="http://schemas.microsoft.com/office/drawing/2014/main" id="{A4E350E7-1F50-5CA5-8879-AF094A80F19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 y="20"/>
              <a:ext cx="1701" cy="1701"/>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79">
              <a:extLst>
                <a:ext uri="{FF2B5EF4-FFF2-40B4-BE49-F238E27FC236}">
                  <a16:creationId xmlns:a16="http://schemas.microsoft.com/office/drawing/2014/main" id="{E528C73F-6068-4E91-450D-B4D874D58622}"/>
                </a:ext>
              </a:extLst>
            </p:cNvPr>
            <p:cNvSpPr>
              <a:spLocks/>
            </p:cNvSpPr>
            <p:nvPr/>
          </p:nvSpPr>
          <p:spPr bwMode="auto">
            <a:xfrm>
              <a:off x="670" y="950"/>
              <a:ext cx="368" cy="145"/>
            </a:xfrm>
            <a:custGeom>
              <a:avLst/>
              <a:gdLst>
                <a:gd name="T0" fmla="+- 0 1038 671"/>
                <a:gd name="T1" fmla="*/ T0 w 368"/>
                <a:gd name="T2" fmla="+- 0 1090 950"/>
                <a:gd name="T3" fmla="*/ 1090 h 145"/>
                <a:gd name="T4" fmla="+- 0 1038 671"/>
                <a:gd name="T5" fmla="*/ T4 w 368"/>
                <a:gd name="T6" fmla="+- 0 1092 950"/>
                <a:gd name="T7" fmla="*/ 1092 h 145"/>
                <a:gd name="T8" fmla="+- 0 1036 671"/>
                <a:gd name="T9" fmla="*/ T8 w 368"/>
                <a:gd name="T10" fmla="+- 0 1095 950"/>
                <a:gd name="T11" fmla="*/ 1095 h 145"/>
                <a:gd name="T12" fmla="+- 0 1034 671"/>
                <a:gd name="T13" fmla="*/ T12 w 368"/>
                <a:gd name="T14" fmla="+- 0 1095 950"/>
                <a:gd name="T15" fmla="*/ 1095 h 145"/>
                <a:gd name="T16" fmla="+- 0 675 671"/>
                <a:gd name="T17" fmla="*/ T16 w 368"/>
                <a:gd name="T18" fmla="+- 0 1095 950"/>
                <a:gd name="T19" fmla="*/ 1095 h 145"/>
                <a:gd name="T20" fmla="+- 0 673 671"/>
                <a:gd name="T21" fmla="*/ T20 w 368"/>
                <a:gd name="T22" fmla="+- 0 1095 950"/>
                <a:gd name="T23" fmla="*/ 1095 h 145"/>
                <a:gd name="T24" fmla="+- 0 671 671"/>
                <a:gd name="T25" fmla="*/ T24 w 368"/>
                <a:gd name="T26" fmla="+- 0 1092 950"/>
                <a:gd name="T27" fmla="*/ 1092 h 145"/>
                <a:gd name="T28" fmla="+- 0 671 671"/>
                <a:gd name="T29" fmla="*/ T28 w 368"/>
                <a:gd name="T30" fmla="+- 0 1090 950"/>
                <a:gd name="T31" fmla="*/ 1090 h 145"/>
                <a:gd name="T32" fmla="+- 0 671 671"/>
                <a:gd name="T33" fmla="*/ T32 w 368"/>
                <a:gd name="T34" fmla="+- 0 955 950"/>
                <a:gd name="T35" fmla="*/ 955 h 145"/>
                <a:gd name="T36" fmla="+- 0 671 671"/>
                <a:gd name="T37" fmla="*/ T36 w 368"/>
                <a:gd name="T38" fmla="+- 0 953 950"/>
                <a:gd name="T39" fmla="*/ 953 h 145"/>
                <a:gd name="T40" fmla="+- 0 673 671"/>
                <a:gd name="T41" fmla="*/ T40 w 368"/>
                <a:gd name="T42" fmla="+- 0 950 950"/>
                <a:gd name="T43" fmla="*/ 950 h 145"/>
                <a:gd name="T44" fmla="+- 0 675 671"/>
                <a:gd name="T45" fmla="*/ T44 w 368"/>
                <a:gd name="T46" fmla="+- 0 950 950"/>
                <a:gd name="T47" fmla="*/ 950 h 145"/>
                <a:gd name="T48" fmla="+- 0 1034 671"/>
                <a:gd name="T49" fmla="*/ T48 w 368"/>
                <a:gd name="T50" fmla="+- 0 950 950"/>
                <a:gd name="T51" fmla="*/ 950 h 145"/>
                <a:gd name="T52" fmla="+- 0 1036 671"/>
                <a:gd name="T53" fmla="*/ T52 w 368"/>
                <a:gd name="T54" fmla="+- 0 950 950"/>
                <a:gd name="T55" fmla="*/ 950 h 145"/>
                <a:gd name="T56" fmla="+- 0 1038 671"/>
                <a:gd name="T57" fmla="*/ T56 w 368"/>
                <a:gd name="T58" fmla="+- 0 953 950"/>
                <a:gd name="T59" fmla="*/ 953 h 145"/>
                <a:gd name="T60" fmla="+- 0 1038 671"/>
                <a:gd name="T61" fmla="*/ T60 w 368"/>
                <a:gd name="T62" fmla="+- 0 955 950"/>
                <a:gd name="T63" fmla="*/ 955 h 145"/>
                <a:gd name="T64" fmla="+- 0 1038 671"/>
                <a:gd name="T65" fmla="*/ T64 w 368"/>
                <a:gd name="T66" fmla="+- 0 1090 950"/>
                <a:gd name="T67" fmla="*/ 1090 h 14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68" h="145">
                  <a:moveTo>
                    <a:pt x="367" y="140"/>
                  </a:moveTo>
                  <a:lnTo>
                    <a:pt x="367" y="142"/>
                  </a:lnTo>
                  <a:lnTo>
                    <a:pt x="365" y="145"/>
                  </a:lnTo>
                  <a:lnTo>
                    <a:pt x="363" y="145"/>
                  </a:lnTo>
                  <a:lnTo>
                    <a:pt x="4" y="145"/>
                  </a:lnTo>
                  <a:lnTo>
                    <a:pt x="2" y="145"/>
                  </a:lnTo>
                  <a:lnTo>
                    <a:pt x="0" y="142"/>
                  </a:lnTo>
                  <a:lnTo>
                    <a:pt x="0" y="140"/>
                  </a:lnTo>
                  <a:lnTo>
                    <a:pt x="0" y="5"/>
                  </a:lnTo>
                  <a:lnTo>
                    <a:pt x="0" y="3"/>
                  </a:lnTo>
                  <a:lnTo>
                    <a:pt x="2" y="0"/>
                  </a:lnTo>
                  <a:lnTo>
                    <a:pt x="4" y="0"/>
                  </a:lnTo>
                  <a:lnTo>
                    <a:pt x="363" y="0"/>
                  </a:lnTo>
                  <a:lnTo>
                    <a:pt x="365" y="0"/>
                  </a:lnTo>
                  <a:lnTo>
                    <a:pt x="367" y="3"/>
                  </a:lnTo>
                  <a:lnTo>
                    <a:pt x="367" y="5"/>
                  </a:lnTo>
                  <a:lnTo>
                    <a:pt x="367" y="140"/>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Freeform 78">
              <a:extLst>
                <a:ext uri="{FF2B5EF4-FFF2-40B4-BE49-F238E27FC236}">
                  <a16:creationId xmlns:a16="http://schemas.microsoft.com/office/drawing/2014/main" id="{C82F8BFC-5551-F8C6-09C0-9F413E3D45A7}"/>
                </a:ext>
              </a:extLst>
            </p:cNvPr>
            <p:cNvSpPr>
              <a:spLocks/>
            </p:cNvSpPr>
            <p:nvPr/>
          </p:nvSpPr>
          <p:spPr bwMode="auto">
            <a:xfrm>
              <a:off x="1198" y="973"/>
              <a:ext cx="114" cy="320"/>
            </a:xfrm>
            <a:custGeom>
              <a:avLst/>
              <a:gdLst>
                <a:gd name="T0" fmla="+- 0 1312 1199"/>
                <a:gd name="T1" fmla="*/ T0 w 114"/>
                <a:gd name="T2" fmla="+- 0 975 973"/>
                <a:gd name="T3" fmla="*/ 975 h 320"/>
                <a:gd name="T4" fmla="+- 0 1311 1199"/>
                <a:gd name="T5" fmla="*/ T4 w 114"/>
                <a:gd name="T6" fmla="+- 0 975 973"/>
                <a:gd name="T7" fmla="*/ 975 h 320"/>
                <a:gd name="T8" fmla="+- 0 1311 1199"/>
                <a:gd name="T9" fmla="*/ T8 w 114"/>
                <a:gd name="T10" fmla="+- 0 973 973"/>
                <a:gd name="T11" fmla="*/ 973 h 320"/>
                <a:gd name="T12" fmla="+- 0 1199 1199"/>
                <a:gd name="T13" fmla="*/ T12 w 114"/>
                <a:gd name="T14" fmla="+- 0 973 973"/>
                <a:gd name="T15" fmla="*/ 973 h 320"/>
                <a:gd name="T16" fmla="+- 0 1199 1199"/>
                <a:gd name="T17" fmla="*/ T16 w 114"/>
                <a:gd name="T18" fmla="+- 0 975 973"/>
                <a:gd name="T19" fmla="*/ 975 h 320"/>
                <a:gd name="T20" fmla="+- 0 1199 1199"/>
                <a:gd name="T21" fmla="*/ T20 w 114"/>
                <a:gd name="T22" fmla="+- 0 975 973"/>
                <a:gd name="T23" fmla="*/ 975 h 320"/>
                <a:gd name="T24" fmla="+- 0 1199 1199"/>
                <a:gd name="T25" fmla="*/ T24 w 114"/>
                <a:gd name="T26" fmla="+- 0 1289 973"/>
                <a:gd name="T27" fmla="*/ 1289 h 320"/>
                <a:gd name="T28" fmla="+- 0 1199 1199"/>
                <a:gd name="T29" fmla="*/ T28 w 114"/>
                <a:gd name="T30" fmla="+- 0 1291 973"/>
                <a:gd name="T31" fmla="*/ 1291 h 320"/>
                <a:gd name="T32" fmla="+- 0 1199 1199"/>
                <a:gd name="T33" fmla="*/ T32 w 114"/>
                <a:gd name="T34" fmla="+- 0 1291 973"/>
                <a:gd name="T35" fmla="*/ 1291 h 320"/>
                <a:gd name="T36" fmla="+- 0 1199 1199"/>
                <a:gd name="T37" fmla="*/ T36 w 114"/>
                <a:gd name="T38" fmla="+- 0 1293 973"/>
                <a:gd name="T39" fmla="*/ 1293 h 320"/>
                <a:gd name="T40" fmla="+- 0 1311 1199"/>
                <a:gd name="T41" fmla="*/ T40 w 114"/>
                <a:gd name="T42" fmla="+- 0 1293 973"/>
                <a:gd name="T43" fmla="*/ 1293 h 320"/>
                <a:gd name="T44" fmla="+- 0 1311 1199"/>
                <a:gd name="T45" fmla="*/ T44 w 114"/>
                <a:gd name="T46" fmla="+- 0 1291 973"/>
                <a:gd name="T47" fmla="*/ 1291 h 320"/>
                <a:gd name="T48" fmla="+- 0 1312 1199"/>
                <a:gd name="T49" fmla="*/ T48 w 114"/>
                <a:gd name="T50" fmla="+- 0 1291 973"/>
                <a:gd name="T51" fmla="*/ 1291 h 320"/>
                <a:gd name="T52" fmla="+- 0 1312 1199"/>
                <a:gd name="T53" fmla="*/ T52 w 114"/>
                <a:gd name="T54" fmla="+- 0 1289 973"/>
                <a:gd name="T55" fmla="*/ 1289 h 320"/>
                <a:gd name="T56" fmla="+- 0 1312 1199"/>
                <a:gd name="T57" fmla="*/ T56 w 114"/>
                <a:gd name="T58" fmla="+- 0 975 973"/>
                <a:gd name="T59" fmla="*/ 975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14" h="320">
                  <a:moveTo>
                    <a:pt x="113" y="2"/>
                  </a:moveTo>
                  <a:lnTo>
                    <a:pt x="112" y="2"/>
                  </a:lnTo>
                  <a:lnTo>
                    <a:pt x="112" y="0"/>
                  </a:lnTo>
                  <a:lnTo>
                    <a:pt x="0" y="0"/>
                  </a:lnTo>
                  <a:lnTo>
                    <a:pt x="0" y="2"/>
                  </a:lnTo>
                  <a:lnTo>
                    <a:pt x="0" y="316"/>
                  </a:lnTo>
                  <a:lnTo>
                    <a:pt x="0" y="318"/>
                  </a:lnTo>
                  <a:lnTo>
                    <a:pt x="0" y="320"/>
                  </a:lnTo>
                  <a:lnTo>
                    <a:pt x="112" y="320"/>
                  </a:lnTo>
                  <a:lnTo>
                    <a:pt x="112" y="318"/>
                  </a:lnTo>
                  <a:lnTo>
                    <a:pt x="113" y="318"/>
                  </a:lnTo>
                  <a:lnTo>
                    <a:pt x="113" y="316"/>
                  </a:lnTo>
                  <a:lnTo>
                    <a:pt x="1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77">
              <a:extLst>
                <a:ext uri="{FF2B5EF4-FFF2-40B4-BE49-F238E27FC236}">
                  <a16:creationId xmlns:a16="http://schemas.microsoft.com/office/drawing/2014/main" id="{8A235D0A-8A11-A370-53EE-0281AFDAF6FF}"/>
                </a:ext>
              </a:extLst>
            </p:cNvPr>
            <p:cNvSpPr>
              <a:spLocks/>
            </p:cNvSpPr>
            <p:nvPr/>
          </p:nvSpPr>
          <p:spPr bwMode="auto">
            <a:xfrm>
              <a:off x="1198" y="973"/>
              <a:ext cx="114" cy="320"/>
            </a:xfrm>
            <a:custGeom>
              <a:avLst/>
              <a:gdLst>
                <a:gd name="T0" fmla="+- 0 1312 1199"/>
                <a:gd name="T1" fmla="*/ T0 w 114"/>
                <a:gd name="T2" fmla="+- 0 1289 973"/>
                <a:gd name="T3" fmla="*/ 1289 h 320"/>
                <a:gd name="T4" fmla="+- 0 1312 1199"/>
                <a:gd name="T5" fmla="*/ T4 w 114"/>
                <a:gd name="T6" fmla="+- 0 1291 973"/>
                <a:gd name="T7" fmla="*/ 1291 h 320"/>
                <a:gd name="T8" fmla="+- 0 1310 1199"/>
                <a:gd name="T9" fmla="*/ T8 w 114"/>
                <a:gd name="T10" fmla="+- 0 1293 973"/>
                <a:gd name="T11" fmla="*/ 1293 h 320"/>
                <a:gd name="T12" fmla="+- 0 1308 1199"/>
                <a:gd name="T13" fmla="*/ T12 w 114"/>
                <a:gd name="T14" fmla="+- 0 1293 973"/>
                <a:gd name="T15" fmla="*/ 1293 h 320"/>
                <a:gd name="T16" fmla="+- 0 1202 1199"/>
                <a:gd name="T17" fmla="*/ T16 w 114"/>
                <a:gd name="T18" fmla="+- 0 1293 973"/>
                <a:gd name="T19" fmla="*/ 1293 h 320"/>
                <a:gd name="T20" fmla="+- 0 1200 1199"/>
                <a:gd name="T21" fmla="*/ T20 w 114"/>
                <a:gd name="T22" fmla="+- 0 1293 973"/>
                <a:gd name="T23" fmla="*/ 1293 h 320"/>
                <a:gd name="T24" fmla="+- 0 1199 1199"/>
                <a:gd name="T25" fmla="*/ T24 w 114"/>
                <a:gd name="T26" fmla="+- 0 1291 973"/>
                <a:gd name="T27" fmla="*/ 1291 h 320"/>
                <a:gd name="T28" fmla="+- 0 1199 1199"/>
                <a:gd name="T29" fmla="*/ T28 w 114"/>
                <a:gd name="T30" fmla="+- 0 1289 973"/>
                <a:gd name="T31" fmla="*/ 1289 h 320"/>
                <a:gd name="T32" fmla="+- 0 1199 1199"/>
                <a:gd name="T33" fmla="*/ T32 w 114"/>
                <a:gd name="T34" fmla="+- 0 977 973"/>
                <a:gd name="T35" fmla="*/ 977 h 320"/>
                <a:gd name="T36" fmla="+- 0 1199 1199"/>
                <a:gd name="T37" fmla="*/ T36 w 114"/>
                <a:gd name="T38" fmla="+- 0 975 973"/>
                <a:gd name="T39" fmla="*/ 975 h 320"/>
                <a:gd name="T40" fmla="+- 0 1200 1199"/>
                <a:gd name="T41" fmla="*/ T40 w 114"/>
                <a:gd name="T42" fmla="+- 0 973 973"/>
                <a:gd name="T43" fmla="*/ 973 h 320"/>
                <a:gd name="T44" fmla="+- 0 1202 1199"/>
                <a:gd name="T45" fmla="*/ T44 w 114"/>
                <a:gd name="T46" fmla="+- 0 973 973"/>
                <a:gd name="T47" fmla="*/ 973 h 320"/>
                <a:gd name="T48" fmla="+- 0 1308 1199"/>
                <a:gd name="T49" fmla="*/ T48 w 114"/>
                <a:gd name="T50" fmla="+- 0 973 973"/>
                <a:gd name="T51" fmla="*/ 973 h 320"/>
                <a:gd name="T52" fmla="+- 0 1310 1199"/>
                <a:gd name="T53" fmla="*/ T52 w 114"/>
                <a:gd name="T54" fmla="+- 0 973 973"/>
                <a:gd name="T55" fmla="*/ 973 h 320"/>
                <a:gd name="T56" fmla="+- 0 1312 1199"/>
                <a:gd name="T57" fmla="*/ T56 w 114"/>
                <a:gd name="T58" fmla="+- 0 975 973"/>
                <a:gd name="T59" fmla="*/ 975 h 320"/>
                <a:gd name="T60" fmla="+- 0 1312 1199"/>
                <a:gd name="T61" fmla="*/ T60 w 114"/>
                <a:gd name="T62" fmla="+- 0 977 973"/>
                <a:gd name="T63" fmla="*/ 977 h 320"/>
                <a:gd name="T64" fmla="+- 0 1312 1199"/>
                <a:gd name="T65" fmla="*/ T64 w 114"/>
                <a:gd name="T66" fmla="+- 0 1289 973"/>
                <a:gd name="T67" fmla="*/ 1289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4" h="320">
                  <a:moveTo>
                    <a:pt x="113" y="316"/>
                  </a:moveTo>
                  <a:lnTo>
                    <a:pt x="113" y="318"/>
                  </a:lnTo>
                  <a:lnTo>
                    <a:pt x="111" y="320"/>
                  </a:lnTo>
                  <a:lnTo>
                    <a:pt x="109" y="320"/>
                  </a:lnTo>
                  <a:lnTo>
                    <a:pt x="3" y="320"/>
                  </a:lnTo>
                  <a:lnTo>
                    <a:pt x="1" y="320"/>
                  </a:lnTo>
                  <a:lnTo>
                    <a:pt x="0" y="318"/>
                  </a:lnTo>
                  <a:lnTo>
                    <a:pt x="0" y="316"/>
                  </a:lnTo>
                  <a:lnTo>
                    <a:pt x="0" y="4"/>
                  </a:lnTo>
                  <a:lnTo>
                    <a:pt x="0" y="2"/>
                  </a:lnTo>
                  <a:lnTo>
                    <a:pt x="1" y="0"/>
                  </a:lnTo>
                  <a:lnTo>
                    <a:pt x="3" y="0"/>
                  </a:lnTo>
                  <a:lnTo>
                    <a:pt x="109" y="0"/>
                  </a:lnTo>
                  <a:lnTo>
                    <a:pt x="111" y="0"/>
                  </a:lnTo>
                  <a:lnTo>
                    <a:pt x="113" y="2"/>
                  </a:lnTo>
                  <a:lnTo>
                    <a:pt x="113" y="4"/>
                  </a:lnTo>
                  <a:lnTo>
                    <a:pt x="113" y="316"/>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8" name="Freeform 76">
              <a:extLst>
                <a:ext uri="{FF2B5EF4-FFF2-40B4-BE49-F238E27FC236}">
                  <a16:creationId xmlns:a16="http://schemas.microsoft.com/office/drawing/2014/main" id="{C59ACE7C-3DE7-461C-9F0A-E7585A4B996B}"/>
                </a:ext>
              </a:extLst>
            </p:cNvPr>
            <p:cNvSpPr>
              <a:spLocks/>
            </p:cNvSpPr>
            <p:nvPr/>
          </p:nvSpPr>
          <p:spPr bwMode="auto">
            <a:xfrm>
              <a:off x="1041" y="975"/>
              <a:ext cx="114" cy="318"/>
            </a:xfrm>
            <a:custGeom>
              <a:avLst/>
              <a:gdLst>
                <a:gd name="T0" fmla="+- 0 1154 1041"/>
                <a:gd name="T1" fmla="*/ T0 w 114"/>
                <a:gd name="T2" fmla="+- 0 975 975"/>
                <a:gd name="T3" fmla="*/ 975 h 318"/>
                <a:gd name="T4" fmla="+- 0 1041 1041"/>
                <a:gd name="T5" fmla="*/ T4 w 114"/>
                <a:gd name="T6" fmla="+- 0 975 975"/>
                <a:gd name="T7" fmla="*/ 975 h 318"/>
                <a:gd name="T8" fmla="+- 0 1041 1041"/>
                <a:gd name="T9" fmla="*/ T8 w 114"/>
                <a:gd name="T10" fmla="+- 0 1289 975"/>
                <a:gd name="T11" fmla="*/ 1289 h 318"/>
                <a:gd name="T12" fmla="+- 0 1041 1041"/>
                <a:gd name="T13" fmla="*/ T12 w 114"/>
                <a:gd name="T14" fmla="+- 0 1291 975"/>
                <a:gd name="T15" fmla="*/ 1291 h 318"/>
                <a:gd name="T16" fmla="+- 0 1042 1041"/>
                <a:gd name="T17" fmla="*/ T16 w 114"/>
                <a:gd name="T18" fmla="+- 0 1291 975"/>
                <a:gd name="T19" fmla="*/ 1291 h 318"/>
                <a:gd name="T20" fmla="+- 0 1042 1041"/>
                <a:gd name="T21" fmla="*/ T20 w 114"/>
                <a:gd name="T22" fmla="+- 0 1293 975"/>
                <a:gd name="T23" fmla="*/ 1293 h 318"/>
                <a:gd name="T24" fmla="+- 0 1154 1041"/>
                <a:gd name="T25" fmla="*/ T24 w 114"/>
                <a:gd name="T26" fmla="+- 0 1293 975"/>
                <a:gd name="T27" fmla="*/ 1293 h 318"/>
                <a:gd name="T28" fmla="+- 0 1154 1041"/>
                <a:gd name="T29" fmla="*/ T28 w 114"/>
                <a:gd name="T30" fmla="+- 0 1291 975"/>
                <a:gd name="T31" fmla="*/ 1291 h 318"/>
                <a:gd name="T32" fmla="+- 0 1154 1041"/>
                <a:gd name="T33" fmla="*/ T32 w 114"/>
                <a:gd name="T34" fmla="+- 0 1291 975"/>
                <a:gd name="T35" fmla="*/ 1291 h 318"/>
                <a:gd name="T36" fmla="+- 0 1154 1041"/>
                <a:gd name="T37" fmla="*/ T36 w 114"/>
                <a:gd name="T38" fmla="+- 0 1289 975"/>
                <a:gd name="T39" fmla="*/ 1289 h 318"/>
                <a:gd name="T40" fmla="+- 0 1154 1041"/>
                <a:gd name="T41" fmla="*/ T40 w 114"/>
                <a:gd name="T42" fmla="+- 0 975 975"/>
                <a:gd name="T43" fmla="*/ 975 h 3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14" h="318">
                  <a:moveTo>
                    <a:pt x="113" y="0"/>
                  </a:moveTo>
                  <a:lnTo>
                    <a:pt x="0" y="0"/>
                  </a:lnTo>
                  <a:lnTo>
                    <a:pt x="0" y="314"/>
                  </a:lnTo>
                  <a:lnTo>
                    <a:pt x="0" y="316"/>
                  </a:lnTo>
                  <a:lnTo>
                    <a:pt x="1" y="316"/>
                  </a:lnTo>
                  <a:lnTo>
                    <a:pt x="1" y="318"/>
                  </a:lnTo>
                  <a:lnTo>
                    <a:pt x="113" y="318"/>
                  </a:lnTo>
                  <a:lnTo>
                    <a:pt x="113" y="316"/>
                  </a:lnTo>
                  <a:lnTo>
                    <a:pt x="113" y="314"/>
                  </a:lnTo>
                  <a:lnTo>
                    <a:pt x="1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75">
              <a:extLst>
                <a:ext uri="{FF2B5EF4-FFF2-40B4-BE49-F238E27FC236}">
                  <a16:creationId xmlns:a16="http://schemas.microsoft.com/office/drawing/2014/main" id="{C8393AE4-BD96-45EC-84F4-83BE425D3176}"/>
                </a:ext>
              </a:extLst>
            </p:cNvPr>
            <p:cNvSpPr>
              <a:spLocks/>
            </p:cNvSpPr>
            <p:nvPr/>
          </p:nvSpPr>
          <p:spPr bwMode="auto">
            <a:xfrm>
              <a:off x="1041" y="973"/>
              <a:ext cx="114" cy="320"/>
            </a:xfrm>
            <a:custGeom>
              <a:avLst/>
              <a:gdLst>
                <a:gd name="T0" fmla="+- 0 1154 1041"/>
                <a:gd name="T1" fmla="*/ T0 w 114"/>
                <a:gd name="T2" fmla="+- 0 1289 973"/>
                <a:gd name="T3" fmla="*/ 1289 h 320"/>
                <a:gd name="T4" fmla="+- 0 1154 1041"/>
                <a:gd name="T5" fmla="*/ T4 w 114"/>
                <a:gd name="T6" fmla="+- 0 1291 973"/>
                <a:gd name="T7" fmla="*/ 1291 h 320"/>
                <a:gd name="T8" fmla="+- 0 1153 1041"/>
                <a:gd name="T9" fmla="*/ T8 w 114"/>
                <a:gd name="T10" fmla="+- 0 1293 973"/>
                <a:gd name="T11" fmla="*/ 1293 h 320"/>
                <a:gd name="T12" fmla="+- 0 1151 1041"/>
                <a:gd name="T13" fmla="*/ T12 w 114"/>
                <a:gd name="T14" fmla="+- 0 1293 973"/>
                <a:gd name="T15" fmla="*/ 1293 h 320"/>
                <a:gd name="T16" fmla="+- 0 1045 1041"/>
                <a:gd name="T17" fmla="*/ T16 w 114"/>
                <a:gd name="T18" fmla="+- 0 1293 973"/>
                <a:gd name="T19" fmla="*/ 1293 h 320"/>
                <a:gd name="T20" fmla="+- 0 1043 1041"/>
                <a:gd name="T21" fmla="*/ T20 w 114"/>
                <a:gd name="T22" fmla="+- 0 1293 973"/>
                <a:gd name="T23" fmla="*/ 1293 h 320"/>
                <a:gd name="T24" fmla="+- 0 1041 1041"/>
                <a:gd name="T25" fmla="*/ T24 w 114"/>
                <a:gd name="T26" fmla="+- 0 1291 973"/>
                <a:gd name="T27" fmla="*/ 1291 h 320"/>
                <a:gd name="T28" fmla="+- 0 1041 1041"/>
                <a:gd name="T29" fmla="*/ T28 w 114"/>
                <a:gd name="T30" fmla="+- 0 1289 973"/>
                <a:gd name="T31" fmla="*/ 1289 h 320"/>
                <a:gd name="T32" fmla="+- 0 1041 1041"/>
                <a:gd name="T33" fmla="*/ T32 w 114"/>
                <a:gd name="T34" fmla="+- 0 977 973"/>
                <a:gd name="T35" fmla="*/ 977 h 320"/>
                <a:gd name="T36" fmla="+- 0 1041 1041"/>
                <a:gd name="T37" fmla="*/ T36 w 114"/>
                <a:gd name="T38" fmla="+- 0 975 973"/>
                <a:gd name="T39" fmla="*/ 975 h 320"/>
                <a:gd name="T40" fmla="+- 0 1043 1041"/>
                <a:gd name="T41" fmla="*/ T40 w 114"/>
                <a:gd name="T42" fmla="+- 0 973 973"/>
                <a:gd name="T43" fmla="*/ 973 h 320"/>
                <a:gd name="T44" fmla="+- 0 1045 1041"/>
                <a:gd name="T45" fmla="*/ T44 w 114"/>
                <a:gd name="T46" fmla="+- 0 973 973"/>
                <a:gd name="T47" fmla="*/ 973 h 320"/>
                <a:gd name="T48" fmla="+- 0 1151 1041"/>
                <a:gd name="T49" fmla="*/ T48 w 114"/>
                <a:gd name="T50" fmla="+- 0 973 973"/>
                <a:gd name="T51" fmla="*/ 973 h 320"/>
                <a:gd name="T52" fmla="+- 0 1153 1041"/>
                <a:gd name="T53" fmla="*/ T52 w 114"/>
                <a:gd name="T54" fmla="+- 0 973 973"/>
                <a:gd name="T55" fmla="*/ 973 h 320"/>
                <a:gd name="T56" fmla="+- 0 1154 1041"/>
                <a:gd name="T57" fmla="*/ T56 w 114"/>
                <a:gd name="T58" fmla="+- 0 975 973"/>
                <a:gd name="T59" fmla="*/ 975 h 320"/>
                <a:gd name="T60" fmla="+- 0 1154 1041"/>
                <a:gd name="T61" fmla="*/ T60 w 114"/>
                <a:gd name="T62" fmla="+- 0 977 973"/>
                <a:gd name="T63" fmla="*/ 977 h 320"/>
                <a:gd name="T64" fmla="+- 0 1154 1041"/>
                <a:gd name="T65" fmla="*/ T64 w 114"/>
                <a:gd name="T66" fmla="+- 0 1289 973"/>
                <a:gd name="T67" fmla="*/ 1289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4" h="320">
                  <a:moveTo>
                    <a:pt x="113" y="316"/>
                  </a:moveTo>
                  <a:lnTo>
                    <a:pt x="113" y="318"/>
                  </a:lnTo>
                  <a:lnTo>
                    <a:pt x="112" y="320"/>
                  </a:lnTo>
                  <a:lnTo>
                    <a:pt x="110" y="320"/>
                  </a:lnTo>
                  <a:lnTo>
                    <a:pt x="4" y="320"/>
                  </a:lnTo>
                  <a:lnTo>
                    <a:pt x="2" y="320"/>
                  </a:lnTo>
                  <a:lnTo>
                    <a:pt x="0" y="318"/>
                  </a:lnTo>
                  <a:lnTo>
                    <a:pt x="0" y="316"/>
                  </a:lnTo>
                  <a:lnTo>
                    <a:pt x="0" y="4"/>
                  </a:lnTo>
                  <a:lnTo>
                    <a:pt x="0" y="2"/>
                  </a:lnTo>
                  <a:lnTo>
                    <a:pt x="2" y="0"/>
                  </a:lnTo>
                  <a:lnTo>
                    <a:pt x="4" y="0"/>
                  </a:lnTo>
                  <a:lnTo>
                    <a:pt x="110" y="0"/>
                  </a:lnTo>
                  <a:lnTo>
                    <a:pt x="112" y="0"/>
                  </a:lnTo>
                  <a:lnTo>
                    <a:pt x="113" y="2"/>
                  </a:lnTo>
                  <a:lnTo>
                    <a:pt x="113" y="4"/>
                  </a:lnTo>
                  <a:lnTo>
                    <a:pt x="113" y="316"/>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0" name="Freeform 74">
              <a:extLst>
                <a:ext uri="{FF2B5EF4-FFF2-40B4-BE49-F238E27FC236}">
                  <a16:creationId xmlns:a16="http://schemas.microsoft.com/office/drawing/2014/main" id="{DE472F4D-6F6B-1DE1-C006-C2DE0D60E545}"/>
                </a:ext>
              </a:extLst>
            </p:cNvPr>
            <p:cNvSpPr>
              <a:spLocks/>
            </p:cNvSpPr>
            <p:nvPr/>
          </p:nvSpPr>
          <p:spPr bwMode="auto">
            <a:xfrm>
              <a:off x="562" y="975"/>
              <a:ext cx="114" cy="318"/>
            </a:xfrm>
            <a:custGeom>
              <a:avLst/>
              <a:gdLst>
                <a:gd name="T0" fmla="+- 0 676 562"/>
                <a:gd name="T1" fmla="*/ T0 w 114"/>
                <a:gd name="T2" fmla="+- 0 975 975"/>
                <a:gd name="T3" fmla="*/ 975 h 318"/>
                <a:gd name="T4" fmla="+- 0 562 562"/>
                <a:gd name="T5" fmla="*/ T4 w 114"/>
                <a:gd name="T6" fmla="+- 0 975 975"/>
                <a:gd name="T7" fmla="*/ 975 h 318"/>
                <a:gd name="T8" fmla="+- 0 562 562"/>
                <a:gd name="T9" fmla="*/ T8 w 114"/>
                <a:gd name="T10" fmla="+- 0 1289 975"/>
                <a:gd name="T11" fmla="*/ 1289 h 318"/>
                <a:gd name="T12" fmla="+- 0 562 562"/>
                <a:gd name="T13" fmla="*/ T12 w 114"/>
                <a:gd name="T14" fmla="+- 0 1291 975"/>
                <a:gd name="T15" fmla="*/ 1291 h 318"/>
                <a:gd name="T16" fmla="+- 0 563 562"/>
                <a:gd name="T17" fmla="*/ T16 w 114"/>
                <a:gd name="T18" fmla="+- 0 1291 975"/>
                <a:gd name="T19" fmla="*/ 1291 h 318"/>
                <a:gd name="T20" fmla="+- 0 563 562"/>
                <a:gd name="T21" fmla="*/ T20 w 114"/>
                <a:gd name="T22" fmla="+- 0 1293 975"/>
                <a:gd name="T23" fmla="*/ 1293 h 318"/>
                <a:gd name="T24" fmla="+- 0 675 562"/>
                <a:gd name="T25" fmla="*/ T24 w 114"/>
                <a:gd name="T26" fmla="+- 0 1293 975"/>
                <a:gd name="T27" fmla="*/ 1293 h 318"/>
                <a:gd name="T28" fmla="+- 0 675 562"/>
                <a:gd name="T29" fmla="*/ T28 w 114"/>
                <a:gd name="T30" fmla="+- 0 1291 975"/>
                <a:gd name="T31" fmla="*/ 1291 h 318"/>
                <a:gd name="T32" fmla="+- 0 676 562"/>
                <a:gd name="T33" fmla="*/ T32 w 114"/>
                <a:gd name="T34" fmla="+- 0 1291 975"/>
                <a:gd name="T35" fmla="*/ 1291 h 318"/>
                <a:gd name="T36" fmla="+- 0 676 562"/>
                <a:gd name="T37" fmla="*/ T36 w 114"/>
                <a:gd name="T38" fmla="+- 0 1289 975"/>
                <a:gd name="T39" fmla="*/ 1289 h 318"/>
                <a:gd name="T40" fmla="+- 0 676 562"/>
                <a:gd name="T41" fmla="*/ T40 w 114"/>
                <a:gd name="T42" fmla="+- 0 975 975"/>
                <a:gd name="T43" fmla="*/ 975 h 31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114" h="318">
                  <a:moveTo>
                    <a:pt x="114" y="0"/>
                  </a:moveTo>
                  <a:lnTo>
                    <a:pt x="0" y="0"/>
                  </a:lnTo>
                  <a:lnTo>
                    <a:pt x="0" y="314"/>
                  </a:lnTo>
                  <a:lnTo>
                    <a:pt x="0" y="316"/>
                  </a:lnTo>
                  <a:lnTo>
                    <a:pt x="1" y="316"/>
                  </a:lnTo>
                  <a:lnTo>
                    <a:pt x="1" y="318"/>
                  </a:lnTo>
                  <a:lnTo>
                    <a:pt x="113" y="318"/>
                  </a:lnTo>
                  <a:lnTo>
                    <a:pt x="113" y="316"/>
                  </a:lnTo>
                  <a:lnTo>
                    <a:pt x="114" y="316"/>
                  </a:lnTo>
                  <a:lnTo>
                    <a:pt x="114" y="314"/>
                  </a:lnTo>
                  <a:lnTo>
                    <a:pt x="1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73">
              <a:extLst>
                <a:ext uri="{FF2B5EF4-FFF2-40B4-BE49-F238E27FC236}">
                  <a16:creationId xmlns:a16="http://schemas.microsoft.com/office/drawing/2014/main" id="{1BC24DE4-111B-255A-A3D6-6187158EF8D8}"/>
                </a:ext>
              </a:extLst>
            </p:cNvPr>
            <p:cNvSpPr>
              <a:spLocks/>
            </p:cNvSpPr>
            <p:nvPr/>
          </p:nvSpPr>
          <p:spPr bwMode="auto">
            <a:xfrm>
              <a:off x="562" y="973"/>
              <a:ext cx="114" cy="320"/>
            </a:xfrm>
            <a:custGeom>
              <a:avLst/>
              <a:gdLst>
                <a:gd name="T0" fmla="+- 0 676 562"/>
                <a:gd name="T1" fmla="*/ T0 w 114"/>
                <a:gd name="T2" fmla="+- 0 1289 973"/>
                <a:gd name="T3" fmla="*/ 1289 h 320"/>
                <a:gd name="T4" fmla="+- 0 676 562"/>
                <a:gd name="T5" fmla="*/ T4 w 114"/>
                <a:gd name="T6" fmla="+- 0 1291 973"/>
                <a:gd name="T7" fmla="*/ 1291 h 320"/>
                <a:gd name="T8" fmla="+- 0 674 562"/>
                <a:gd name="T9" fmla="*/ T8 w 114"/>
                <a:gd name="T10" fmla="+- 0 1293 973"/>
                <a:gd name="T11" fmla="*/ 1293 h 320"/>
                <a:gd name="T12" fmla="+- 0 672 562"/>
                <a:gd name="T13" fmla="*/ T12 w 114"/>
                <a:gd name="T14" fmla="+- 0 1293 973"/>
                <a:gd name="T15" fmla="*/ 1293 h 320"/>
                <a:gd name="T16" fmla="+- 0 566 562"/>
                <a:gd name="T17" fmla="*/ T16 w 114"/>
                <a:gd name="T18" fmla="+- 0 1293 973"/>
                <a:gd name="T19" fmla="*/ 1293 h 320"/>
                <a:gd name="T20" fmla="+- 0 564 562"/>
                <a:gd name="T21" fmla="*/ T20 w 114"/>
                <a:gd name="T22" fmla="+- 0 1293 973"/>
                <a:gd name="T23" fmla="*/ 1293 h 320"/>
                <a:gd name="T24" fmla="+- 0 562 562"/>
                <a:gd name="T25" fmla="*/ T24 w 114"/>
                <a:gd name="T26" fmla="+- 0 1291 973"/>
                <a:gd name="T27" fmla="*/ 1291 h 320"/>
                <a:gd name="T28" fmla="+- 0 562 562"/>
                <a:gd name="T29" fmla="*/ T28 w 114"/>
                <a:gd name="T30" fmla="+- 0 1289 973"/>
                <a:gd name="T31" fmla="*/ 1289 h 320"/>
                <a:gd name="T32" fmla="+- 0 562 562"/>
                <a:gd name="T33" fmla="*/ T32 w 114"/>
                <a:gd name="T34" fmla="+- 0 977 973"/>
                <a:gd name="T35" fmla="*/ 977 h 320"/>
                <a:gd name="T36" fmla="+- 0 562 562"/>
                <a:gd name="T37" fmla="*/ T36 w 114"/>
                <a:gd name="T38" fmla="+- 0 975 973"/>
                <a:gd name="T39" fmla="*/ 975 h 320"/>
                <a:gd name="T40" fmla="+- 0 564 562"/>
                <a:gd name="T41" fmla="*/ T40 w 114"/>
                <a:gd name="T42" fmla="+- 0 973 973"/>
                <a:gd name="T43" fmla="*/ 973 h 320"/>
                <a:gd name="T44" fmla="+- 0 566 562"/>
                <a:gd name="T45" fmla="*/ T44 w 114"/>
                <a:gd name="T46" fmla="+- 0 973 973"/>
                <a:gd name="T47" fmla="*/ 973 h 320"/>
                <a:gd name="T48" fmla="+- 0 672 562"/>
                <a:gd name="T49" fmla="*/ T48 w 114"/>
                <a:gd name="T50" fmla="+- 0 973 973"/>
                <a:gd name="T51" fmla="*/ 973 h 320"/>
                <a:gd name="T52" fmla="+- 0 674 562"/>
                <a:gd name="T53" fmla="*/ T52 w 114"/>
                <a:gd name="T54" fmla="+- 0 973 973"/>
                <a:gd name="T55" fmla="*/ 973 h 320"/>
                <a:gd name="T56" fmla="+- 0 676 562"/>
                <a:gd name="T57" fmla="*/ T56 w 114"/>
                <a:gd name="T58" fmla="+- 0 975 973"/>
                <a:gd name="T59" fmla="*/ 975 h 320"/>
                <a:gd name="T60" fmla="+- 0 676 562"/>
                <a:gd name="T61" fmla="*/ T60 w 114"/>
                <a:gd name="T62" fmla="+- 0 977 973"/>
                <a:gd name="T63" fmla="*/ 977 h 320"/>
                <a:gd name="T64" fmla="+- 0 676 562"/>
                <a:gd name="T65" fmla="*/ T64 w 114"/>
                <a:gd name="T66" fmla="+- 0 1289 973"/>
                <a:gd name="T67" fmla="*/ 1289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4" h="320">
                  <a:moveTo>
                    <a:pt x="114" y="316"/>
                  </a:moveTo>
                  <a:lnTo>
                    <a:pt x="114" y="318"/>
                  </a:lnTo>
                  <a:lnTo>
                    <a:pt x="112" y="320"/>
                  </a:lnTo>
                  <a:lnTo>
                    <a:pt x="110" y="320"/>
                  </a:lnTo>
                  <a:lnTo>
                    <a:pt x="4" y="320"/>
                  </a:lnTo>
                  <a:lnTo>
                    <a:pt x="2" y="320"/>
                  </a:lnTo>
                  <a:lnTo>
                    <a:pt x="0" y="318"/>
                  </a:lnTo>
                  <a:lnTo>
                    <a:pt x="0" y="316"/>
                  </a:lnTo>
                  <a:lnTo>
                    <a:pt x="0" y="4"/>
                  </a:lnTo>
                  <a:lnTo>
                    <a:pt x="0" y="2"/>
                  </a:lnTo>
                  <a:lnTo>
                    <a:pt x="2" y="0"/>
                  </a:lnTo>
                  <a:lnTo>
                    <a:pt x="4" y="0"/>
                  </a:lnTo>
                  <a:lnTo>
                    <a:pt x="110" y="0"/>
                  </a:lnTo>
                  <a:lnTo>
                    <a:pt x="112" y="0"/>
                  </a:lnTo>
                  <a:lnTo>
                    <a:pt x="114" y="2"/>
                  </a:lnTo>
                  <a:lnTo>
                    <a:pt x="114" y="4"/>
                  </a:lnTo>
                  <a:lnTo>
                    <a:pt x="114" y="316"/>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 name="Freeform 72">
              <a:extLst>
                <a:ext uri="{FF2B5EF4-FFF2-40B4-BE49-F238E27FC236}">
                  <a16:creationId xmlns:a16="http://schemas.microsoft.com/office/drawing/2014/main" id="{3D251EA3-5DEA-6628-E029-F1D8670A089B}"/>
                </a:ext>
              </a:extLst>
            </p:cNvPr>
            <p:cNvSpPr>
              <a:spLocks/>
            </p:cNvSpPr>
            <p:nvPr/>
          </p:nvSpPr>
          <p:spPr bwMode="auto">
            <a:xfrm>
              <a:off x="404" y="973"/>
              <a:ext cx="114" cy="320"/>
            </a:xfrm>
            <a:custGeom>
              <a:avLst/>
              <a:gdLst>
                <a:gd name="T0" fmla="+- 0 518 405"/>
                <a:gd name="T1" fmla="*/ T0 w 114"/>
                <a:gd name="T2" fmla="+- 0 975 973"/>
                <a:gd name="T3" fmla="*/ 975 h 320"/>
                <a:gd name="T4" fmla="+- 0 518 405"/>
                <a:gd name="T5" fmla="*/ T4 w 114"/>
                <a:gd name="T6" fmla="+- 0 975 973"/>
                <a:gd name="T7" fmla="*/ 975 h 320"/>
                <a:gd name="T8" fmla="+- 0 518 405"/>
                <a:gd name="T9" fmla="*/ T8 w 114"/>
                <a:gd name="T10" fmla="+- 0 973 973"/>
                <a:gd name="T11" fmla="*/ 973 h 320"/>
                <a:gd name="T12" fmla="+- 0 406 405"/>
                <a:gd name="T13" fmla="*/ T12 w 114"/>
                <a:gd name="T14" fmla="+- 0 973 973"/>
                <a:gd name="T15" fmla="*/ 973 h 320"/>
                <a:gd name="T16" fmla="+- 0 406 405"/>
                <a:gd name="T17" fmla="*/ T16 w 114"/>
                <a:gd name="T18" fmla="+- 0 975 973"/>
                <a:gd name="T19" fmla="*/ 975 h 320"/>
                <a:gd name="T20" fmla="+- 0 405 405"/>
                <a:gd name="T21" fmla="*/ T20 w 114"/>
                <a:gd name="T22" fmla="+- 0 975 973"/>
                <a:gd name="T23" fmla="*/ 975 h 320"/>
                <a:gd name="T24" fmla="+- 0 405 405"/>
                <a:gd name="T25" fmla="*/ T24 w 114"/>
                <a:gd name="T26" fmla="+- 0 1289 973"/>
                <a:gd name="T27" fmla="*/ 1289 h 320"/>
                <a:gd name="T28" fmla="+- 0 405 405"/>
                <a:gd name="T29" fmla="*/ T28 w 114"/>
                <a:gd name="T30" fmla="+- 0 1291 973"/>
                <a:gd name="T31" fmla="*/ 1291 h 320"/>
                <a:gd name="T32" fmla="+- 0 406 405"/>
                <a:gd name="T33" fmla="*/ T32 w 114"/>
                <a:gd name="T34" fmla="+- 0 1291 973"/>
                <a:gd name="T35" fmla="*/ 1291 h 320"/>
                <a:gd name="T36" fmla="+- 0 406 405"/>
                <a:gd name="T37" fmla="*/ T36 w 114"/>
                <a:gd name="T38" fmla="+- 0 1293 973"/>
                <a:gd name="T39" fmla="*/ 1293 h 320"/>
                <a:gd name="T40" fmla="+- 0 517 405"/>
                <a:gd name="T41" fmla="*/ T40 w 114"/>
                <a:gd name="T42" fmla="+- 0 1293 973"/>
                <a:gd name="T43" fmla="*/ 1293 h 320"/>
                <a:gd name="T44" fmla="+- 0 517 405"/>
                <a:gd name="T45" fmla="*/ T44 w 114"/>
                <a:gd name="T46" fmla="+- 0 1291 973"/>
                <a:gd name="T47" fmla="*/ 1291 h 320"/>
                <a:gd name="T48" fmla="+- 0 518 405"/>
                <a:gd name="T49" fmla="*/ T48 w 114"/>
                <a:gd name="T50" fmla="+- 0 1291 973"/>
                <a:gd name="T51" fmla="*/ 1291 h 320"/>
                <a:gd name="T52" fmla="+- 0 518 405"/>
                <a:gd name="T53" fmla="*/ T52 w 114"/>
                <a:gd name="T54" fmla="+- 0 1289 973"/>
                <a:gd name="T55" fmla="*/ 1289 h 320"/>
                <a:gd name="T56" fmla="+- 0 518 405"/>
                <a:gd name="T57" fmla="*/ T56 w 114"/>
                <a:gd name="T58" fmla="+- 0 975 973"/>
                <a:gd name="T59" fmla="*/ 975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114" h="320">
                  <a:moveTo>
                    <a:pt x="113" y="2"/>
                  </a:moveTo>
                  <a:lnTo>
                    <a:pt x="113" y="2"/>
                  </a:lnTo>
                  <a:lnTo>
                    <a:pt x="113" y="0"/>
                  </a:lnTo>
                  <a:lnTo>
                    <a:pt x="1" y="0"/>
                  </a:lnTo>
                  <a:lnTo>
                    <a:pt x="1" y="2"/>
                  </a:lnTo>
                  <a:lnTo>
                    <a:pt x="0" y="2"/>
                  </a:lnTo>
                  <a:lnTo>
                    <a:pt x="0" y="316"/>
                  </a:lnTo>
                  <a:lnTo>
                    <a:pt x="0" y="318"/>
                  </a:lnTo>
                  <a:lnTo>
                    <a:pt x="1" y="318"/>
                  </a:lnTo>
                  <a:lnTo>
                    <a:pt x="1" y="320"/>
                  </a:lnTo>
                  <a:lnTo>
                    <a:pt x="112" y="320"/>
                  </a:lnTo>
                  <a:lnTo>
                    <a:pt x="112" y="318"/>
                  </a:lnTo>
                  <a:lnTo>
                    <a:pt x="113" y="318"/>
                  </a:lnTo>
                  <a:lnTo>
                    <a:pt x="113" y="316"/>
                  </a:lnTo>
                  <a:lnTo>
                    <a:pt x="113"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71">
              <a:extLst>
                <a:ext uri="{FF2B5EF4-FFF2-40B4-BE49-F238E27FC236}">
                  <a16:creationId xmlns:a16="http://schemas.microsoft.com/office/drawing/2014/main" id="{88D0D697-357C-F07A-BF55-2842DC031D4A}"/>
                </a:ext>
              </a:extLst>
            </p:cNvPr>
            <p:cNvSpPr>
              <a:spLocks/>
            </p:cNvSpPr>
            <p:nvPr/>
          </p:nvSpPr>
          <p:spPr bwMode="auto">
            <a:xfrm>
              <a:off x="404" y="973"/>
              <a:ext cx="114" cy="320"/>
            </a:xfrm>
            <a:custGeom>
              <a:avLst/>
              <a:gdLst>
                <a:gd name="T0" fmla="+- 0 518 405"/>
                <a:gd name="T1" fmla="*/ T0 w 114"/>
                <a:gd name="T2" fmla="+- 0 1289 973"/>
                <a:gd name="T3" fmla="*/ 1289 h 320"/>
                <a:gd name="T4" fmla="+- 0 518 405"/>
                <a:gd name="T5" fmla="*/ T4 w 114"/>
                <a:gd name="T6" fmla="+- 0 1291 973"/>
                <a:gd name="T7" fmla="*/ 1291 h 320"/>
                <a:gd name="T8" fmla="+- 0 516 405"/>
                <a:gd name="T9" fmla="*/ T8 w 114"/>
                <a:gd name="T10" fmla="+- 0 1293 973"/>
                <a:gd name="T11" fmla="*/ 1293 h 320"/>
                <a:gd name="T12" fmla="+- 0 514 405"/>
                <a:gd name="T13" fmla="*/ T12 w 114"/>
                <a:gd name="T14" fmla="+- 0 1293 973"/>
                <a:gd name="T15" fmla="*/ 1293 h 320"/>
                <a:gd name="T16" fmla="+- 0 409 405"/>
                <a:gd name="T17" fmla="*/ T16 w 114"/>
                <a:gd name="T18" fmla="+- 0 1293 973"/>
                <a:gd name="T19" fmla="*/ 1293 h 320"/>
                <a:gd name="T20" fmla="+- 0 407 405"/>
                <a:gd name="T21" fmla="*/ T20 w 114"/>
                <a:gd name="T22" fmla="+- 0 1293 973"/>
                <a:gd name="T23" fmla="*/ 1293 h 320"/>
                <a:gd name="T24" fmla="+- 0 405 405"/>
                <a:gd name="T25" fmla="*/ T24 w 114"/>
                <a:gd name="T26" fmla="+- 0 1291 973"/>
                <a:gd name="T27" fmla="*/ 1291 h 320"/>
                <a:gd name="T28" fmla="+- 0 405 405"/>
                <a:gd name="T29" fmla="*/ T28 w 114"/>
                <a:gd name="T30" fmla="+- 0 1289 973"/>
                <a:gd name="T31" fmla="*/ 1289 h 320"/>
                <a:gd name="T32" fmla="+- 0 405 405"/>
                <a:gd name="T33" fmla="*/ T32 w 114"/>
                <a:gd name="T34" fmla="+- 0 977 973"/>
                <a:gd name="T35" fmla="*/ 977 h 320"/>
                <a:gd name="T36" fmla="+- 0 405 405"/>
                <a:gd name="T37" fmla="*/ T36 w 114"/>
                <a:gd name="T38" fmla="+- 0 975 973"/>
                <a:gd name="T39" fmla="*/ 975 h 320"/>
                <a:gd name="T40" fmla="+- 0 407 405"/>
                <a:gd name="T41" fmla="*/ T40 w 114"/>
                <a:gd name="T42" fmla="+- 0 973 973"/>
                <a:gd name="T43" fmla="*/ 973 h 320"/>
                <a:gd name="T44" fmla="+- 0 409 405"/>
                <a:gd name="T45" fmla="*/ T44 w 114"/>
                <a:gd name="T46" fmla="+- 0 973 973"/>
                <a:gd name="T47" fmla="*/ 973 h 320"/>
                <a:gd name="T48" fmla="+- 0 514 405"/>
                <a:gd name="T49" fmla="*/ T48 w 114"/>
                <a:gd name="T50" fmla="+- 0 973 973"/>
                <a:gd name="T51" fmla="*/ 973 h 320"/>
                <a:gd name="T52" fmla="+- 0 516 405"/>
                <a:gd name="T53" fmla="*/ T52 w 114"/>
                <a:gd name="T54" fmla="+- 0 973 973"/>
                <a:gd name="T55" fmla="*/ 973 h 320"/>
                <a:gd name="T56" fmla="+- 0 518 405"/>
                <a:gd name="T57" fmla="*/ T56 w 114"/>
                <a:gd name="T58" fmla="+- 0 975 973"/>
                <a:gd name="T59" fmla="*/ 975 h 320"/>
                <a:gd name="T60" fmla="+- 0 518 405"/>
                <a:gd name="T61" fmla="*/ T60 w 114"/>
                <a:gd name="T62" fmla="+- 0 977 973"/>
                <a:gd name="T63" fmla="*/ 977 h 320"/>
                <a:gd name="T64" fmla="+- 0 518 405"/>
                <a:gd name="T65" fmla="*/ T64 w 114"/>
                <a:gd name="T66" fmla="+- 0 1289 973"/>
                <a:gd name="T67" fmla="*/ 1289 h 3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114" h="320">
                  <a:moveTo>
                    <a:pt x="113" y="316"/>
                  </a:moveTo>
                  <a:lnTo>
                    <a:pt x="113" y="318"/>
                  </a:lnTo>
                  <a:lnTo>
                    <a:pt x="111" y="320"/>
                  </a:lnTo>
                  <a:lnTo>
                    <a:pt x="109" y="320"/>
                  </a:lnTo>
                  <a:lnTo>
                    <a:pt x="4" y="320"/>
                  </a:lnTo>
                  <a:lnTo>
                    <a:pt x="2" y="320"/>
                  </a:lnTo>
                  <a:lnTo>
                    <a:pt x="0" y="318"/>
                  </a:lnTo>
                  <a:lnTo>
                    <a:pt x="0" y="316"/>
                  </a:lnTo>
                  <a:lnTo>
                    <a:pt x="0" y="4"/>
                  </a:lnTo>
                  <a:lnTo>
                    <a:pt x="0" y="2"/>
                  </a:lnTo>
                  <a:lnTo>
                    <a:pt x="2" y="0"/>
                  </a:lnTo>
                  <a:lnTo>
                    <a:pt x="4" y="0"/>
                  </a:lnTo>
                  <a:lnTo>
                    <a:pt x="109" y="0"/>
                  </a:lnTo>
                  <a:lnTo>
                    <a:pt x="111" y="0"/>
                  </a:lnTo>
                  <a:lnTo>
                    <a:pt x="113" y="2"/>
                  </a:lnTo>
                  <a:lnTo>
                    <a:pt x="113" y="4"/>
                  </a:lnTo>
                  <a:lnTo>
                    <a:pt x="113" y="316"/>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Rectangle 33">
              <a:extLst>
                <a:ext uri="{FF2B5EF4-FFF2-40B4-BE49-F238E27FC236}">
                  <a16:creationId xmlns:a16="http://schemas.microsoft.com/office/drawing/2014/main" id="{A0245F35-E369-9D09-9554-97BF9525643A}"/>
                </a:ext>
              </a:extLst>
            </p:cNvPr>
            <p:cNvSpPr>
              <a:spLocks noChangeArrowheads="1"/>
            </p:cNvSpPr>
            <p:nvPr/>
          </p:nvSpPr>
          <p:spPr bwMode="auto">
            <a:xfrm>
              <a:off x="386" y="20"/>
              <a:ext cx="940" cy="9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5" name="AutoShape 69">
              <a:extLst>
                <a:ext uri="{FF2B5EF4-FFF2-40B4-BE49-F238E27FC236}">
                  <a16:creationId xmlns:a16="http://schemas.microsoft.com/office/drawing/2014/main" id="{A38E44AE-9ED4-5C7D-6C04-339842BDCF20}"/>
                </a:ext>
              </a:extLst>
            </p:cNvPr>
            <p:cNvSpPr>
              <a:spLocks/>
            </p:cNvSpPr>
            <p:nvPr/>
          </p:nvSpPr>
          <p:spPr bwMode="auto">
            <a:xfrm>
              <a:off x="386" y="20"/>
              <a:ext cx="940" cy="913"/>
            </a:xfrm>
            <a:custGeom>
              <a:avLst/>
              <a:gdLst>
                <a:gd name="T0" fmla="+- 0 1326 387"/>
                <a:gd name="T1" fmla="*/ T0 w 940"/>
                <a:gd name="T2" fmla="+- 0 20 20"/>
                <a:gd name="T3" fmla="*/ 20 h 913"/>
                <a:gd name="T4" fmla="+- 0 1326 387"/>
                <a:gd name="T5" fmla="*/ T4 w 940"/>
                <a:gd name="T6" fmla="+- 0 933 20"/>
                <a:gd name="T7" fmla="*/ 933 h 913"/>
                <a:gd name="T8" fmla="+- 0 387 387"/>
                <a:gd name="T9" fmla="*/ T8 w 940"/>
                <a:gd name="T10" fmla="+- 0 933 20"/>
                <a:gd name="T11" fmla="*/ 933 h 913"/>
                <a:gd name="T12" fmla="+- 0 387 387"/>
                <a:gd name="T13" fmla="*/ T12 w 940"/>
                <a:gd name="T14" fmla="+- 0 20 20"/>
                <a:gd name="T15" fmla="*/ 20 h 913"/>
                <a:gd name="T16" fmla="+- 0 856 387"/>
                <a:gd name="T17" fmla="*/ T16 w 940"/>
                <a:gd name="T18" fmla="+- 0 20 20"/>
                <a:gd name="T19" fmla="*/ 20 h 913"/>
                <a:gd name="T20" fmla="+- 0 856 387"/>
                <a:gd name="T21" fmla="*/ T20 w 940"/>
                <a:gd name="T22" fmla="+- 0 919 20"/>
                <a:gd name="T23" fmla="*/ 919 h 913"/>
              </a:gdLst>
              <a:ahLst/>
              <a:cxnLst>
                <a:cxn ang="0">
                  <a:pos x="T1" y="T3"/>
                </a:cxn>
                <a:cxn ang="0">
                  <a:pos x="T5" y="T7"/>
                </a:cxn>
                <a:cxn ang="0">
                  <a:pos x="T9" y="T11"/>
                </a:cxn>
                <a:cxn ang="0">
                  <a:pos x="T13" y="T15"/>
                </a:cxn>
                <a:cxn ang="0">
                  <a:pos x="T17" y="T19"/>
                </a:cxn>
                <a:cxn ang="0">
                  <a:pos x="T21" y="T23"/>
                </a:cxn>
              </a:cxnLst>
              <a:rect l="0" t="0" r="r" b="b"/>
              <a:pathLst>
                <a:path w="940" h="913">
                  <a:moveTo>
                    <a:pt x="939" y="0"/>
                  </a:moveTo>
                  <a:lnTo>
                    <a:pt x="939" y="913"/>
                  </a:lnTo>
                  <a:lnTo>
                    <a:pt x="0" y="913"/>
                  </a:lnTo>
                  <a:lnTo>
                    <a:pt x="0" y="0"/>
                  </a:lnTo>
                  <a:moveTo>
                    <a:pt x="469" y="0"/>
                  </a:moveTo>
                  <a:lnTo>
                    <a:pt x="469" y="899"/>
                  </a:lnTo>
                </a:path>
              </a:pathLst>
            </a:custGeom>
            <a:noFill/>
            <a:ln w="1262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6" name="Freeform 68">
              <a:extLst>
                <a:ext uri="{FF2B5EF4-FFF2-40B4-BE49-F238E27FC236}">
                  <a16:creationId xmlns:a16="http://schemas.microsoft.com/office/drawing/2014/main" id="{85D3C17A-8450-8352-C0DD-1A209708792D}"/>
                </a:ext>
              </a:extLst>
            </p:cNvPr>
            <p:cNvSpPr>
              <a:spLocks/>
            </p:cNvSpPr>
            <p:nvPr/>
          </p:nvSpPr>
          <p:spPr bwMode="auto">
            <a:xfrm>
              <a:off x="746" y="1001"/>
              <a:ext cx="202" cy="148"/>
            </a:xfrm>
            <a:custGeom>
              <a:avLst/>
              <a:gdLst>
                <a:gd name="T0" fmla="+- 0 847 747"/>
                <a:gd name="T1" fmla="*/ T0 w 202"/>
                <a:gd name="T2" fmla="+- 0 1001 1001"/>
                <a:gd name="T3" fmla="*/ 1001 h 148"/>
                <a:gd name="T4" fmla="+- 0 808 747"/>
                <a:gd name="T5" fmla="*/ T4 w 202"/>
                <a:gd name="T6" fmla="+- 0 1007 1001"/>
                <a:gd name="T7" fmla="*/ 1007 h 148"/>
                <a:gd name="T8" fmla="+- 0 776 747"/>
                <a:gd name="T9" fmla="*/ T8 w 202"/>
                <a:gd name="T10" fmla="+- 0 1023 1001"/>
                <a:gd name="T11" fmla="*/ 1023 h 148"/>
                <a:gd name="T12" fmla="+- 0 754 747"/>
                <a:gd name="T13" fmla="*/ T12 w 202"/>
                <a:gd name="T14" fmla="+- 0 1046 1001"/>
                <a:gd name="T15" fmla="*/ 1046 h 148"/>
                <a:gd name="T16" fmla="+- 0 747 747"/>
                <a:gd name="T17" fmla="*/ T16 w 202"/>
                <a:gd name="T18" fmla="+- 0 1075 1001"/>
                <a:gd name="T19" fmla="*/ 1075 h 148"/>
                <a:gd name="T20" fmla="+- 0 754 747"/>
                <a:gd name="T21" fmla="*/ T20 w 202"/>
                <a:gd name="T22" fmla="+- 0 1104 1001"/>
                <a:gd name="T23" fmla="*/ 1104 h 148"/>
                <a:gd name="T24" fmla="+- 0 776 747"/>
                <a:gd name="T25" fmla="*/ T24 w 202"/>
                <a:gd name="T26" fmla="+- 0 1127 1001"/>
                <a:gd name="T27" fmla="*/ 1127 h 148"/>
                <a:gd name="T28" fmla="+- 0 808 747"/>
                <a:gd name="T29" fmla="*/ T28 w 202"/>
                <a:gd name="T30" fmla="+- 0 1143 1001"/>
                <a:gd name="T31" fmla="*/ 1143 h 148"/>
                <a:gd name="T32" fmla="+- 0 847 747"/>
                <a:gd name="T33" fmla="*/ T32 w 202"/>
                <a:gd name="T34" fmla="+- 0 1149 1001"/>
                <a:gd name="T35" fmla="*/ 1149 h 148"/>
                <a:gd name="T36" fmla="+- 0 887 747"/>
                <a:gd name="T37" fmla="*/ T36 w 202"/>
                <a:gd name="T38" fmla="+- 0 1143 1001"/>
                <a:gd name="T39" fmla="*/ 1143 h 148"/>
                <a:gd name="T40" fmla="+- 0 919 747"/>
                <a:gd name="T41" fmla="*/ T40 w 202"/>
                <a:gd name="T42" fmla="+- 0 1127 1001"/>
                <a:gd name="T43" fmla="*/ 1127 h 148"/>
                <a:gd name="T44" fmla="+- 0 941 747"/>
                <a:gd name="T45" fmla="*/ T44 w 202"/>
                <a:gd name="T46" fmla="+- 0 1104 1001"/>
                <a:gd name="T47" fmla="*/ 1104 h 148"/>
                <a:gd name="T48" fmla="+- 0 948 747"/>
                <a:gd name="T49" fmla="*/ T48 w 202"/>
                <a:gd name="T50" fmla="+- 0 1075 1001"/>
                <a:gd name="T51" fmla="*/ 1075 h 148"/>
                <a:gd name="T52" fmla="+- 0 941 747"/>
                <a:gd name="T53" fmla="*/ T52 w 202"/>
                <a:gd name="T54" fmla="+- 0 1046 1001"/>
                <a:gd name="T55" fmla="*/ 1046 h 148"/>
                <a:gd name="T56" fmla="+- 0 919 747"/>
                <a:gd name="T57" fmla="*/ T56 w 202"/>
                <a:gd name="T58" fmla="+- 0 1023 1001"/>
                <a:gd name="T59" fmla="*/ 1023 h 148"/>
                <a:gd name="T60" fmla="+- 0 887 747"/>
                <a:gd name="T61" fmla="*/ T60 w 202"/>
                <a:gd name="T62" fmla="+- 0 1007 1001"/>
                <a:gd name="T63" fmla="*/ 1007 h 148"/>
                <a:gd name="T64" fmla="+- 0 847 747"/>
                <a:gd name="T65" fmla="*/ T64 w 202"/>
                <a:gd name="T66" fmla="+- 0 1001 1001"/>
                <a:gd name="T67" fmla="*/ 1001 h 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02" h="148">
                  <a:moveTo>
                    <a:pt x="100" y="0"/>
                  </a:moveTo>
                  <a:lnTo>
                    <a:pt x="61" y="6"/>
                  </a:lnTo>
                  <a:lnTo>
                    <a:pt x="29" y="22"/>
                  </a:lnTo>
                  <a:lnTo>
                    <a:pt x="7" y="45"/>
                  </a:lnTo>
                  <a:lnTo>
                    <a:pt x="0" y="74"/>
                  </a:lnTo>
                  <a:lnTo>
                    <a:pt x="7" y="103"/>
                  </a:lnTo>
                  <a:lnTo>
                    <a:pt x="29" y="126"/>
                  </a:lnTo>
                  <a:lnTo>
                    <a:pt x="61" y="142"/>
                  </a:lnTo>
                  <a:lnTo>
                    <a:pt x="100" y="148"/>
                  </a:lnTo>
                  <a:lnTo>
                    <a:pt x="140" y="142"/>
                  </a:lnTo>
                  <a:lnTo>
                    <a:pt x="172" y="126"/>
                  </a:lnTo>
                  <a:lnTo>
                    <a:pt x="194" y="103"/>
                  </a:lnTo>
                  <a:lnTo>
                    <a:pt x="201" y="74"/>
                  </a:lnTo>
                  <a:lnTo>
                    <a:pt x="194" y="45"/>
                  </a:lnTo>
                  <a:lnTo>
                    <a:pt x="172" y="22"/>
                  </a:lnTo>
                  <a:lnTo>
                    <a:pt x="140" y="6"/>
                  </a:lnTo>
                  <a:lnTo>
                    <a:pt x="1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67">
              <a:extLst>
                <a:ext uri="{FF2B5EF4-FFF2-40B4-BE49-F238E27FC236}">
                  <a16:creationId xmlns:a16="http://schemas.microsoft.com/office/drawing/2014/main" id="{6C40AF21-B533-FA9E-7CC3-71CD7634C418}"/>
                </a:ext>
              </a:extLst>
            </p:cNvPr>
            <p:cNvSpPr>
              <a:spLocks/>
            </p:cNvSpPr>
            <p:nvPr/>
          </p:nvSpPr>
          <p:spPr bwMode="auto">
            <a:xfrm>
              <a:off x="746" y="1001"/>
              <a:ext cx="202" cy="148"/>
            </a:xfrm>
            <a:custGeom>
              <a:avLst/>
              <a:gdLst>
                <a:gd name="T0" fmla="+- 0 948 747"/>
                <a:gd name="T1" fmla="*/ T0 w 202"/>
                <a:gd name="T2" fmla="+- 0 1075 1001"/>
                <a:gd name="T3" fmla="*/ 1075 h 148"/>
                <a:gd name="T4" fmla="+- 0 941 747"/>
                <a:gd name="T5" fmla="*/ T4 w 202"/>
                <a:gd name="T6" fmla="+- 0 1104 1001"/>
                <a:gd name="T7" fmla="*/ 1104 h 148"/>
                <a:gd name="T8" fmla="+- 0 919 747"/>
                <a:gd name="T9" fmla="*/ T8 w 202"/>
                <a:gd name="T10" fmla="+- 0 1127 1001"/>
                <a:gd name="T11" fmla="*/ 1127 h 148"/>
                <a:gd name="T12" fmla="+- 0 887 747"/>
                <a:gd name="T13" fmla="*/ T12 w 202"/>
                <a:gd name="T14" fmla="+- 0 1143 1001"/>
                <a:gd name="T15" fmla="*/ 1143 h 148"/>
                <a:gd name="T16" fmla="+- 0 847 747"/>
                <a:gd name="T17" fmla="*/ T16 w 202"/>
                <a:gd name="T18" fmla="+- 0 1149 1001"/>
                <a:gd name="T19" fmla="*/ 1149 h 148"/>
                <a:gd name="T20" fmla="+- 0 808 747"/>
                <a:gd name="T21" fmla="*/ T20 w 202"/>
                <a:gd name="T22" fmla="+- 0 1143 1001"/>
                <a:gd name="T23" fmla="*/ 1143 h 148"/>
                <a:gd name="T24" fmla="+- 0 776 747"/>
                <a:gd name="T25" fmla="*/ T24 w 202"/>
                <a:gd name="T26" fmla="+- 0 1127 1001"/>
                <a:gd name="T27" fmla="*/ 1127 h 148"/>
                <a:gd name="T28" fmla="+- 0 754 747"/>
                <a:gd name="T29" fmla="*/ T28 w 202"/>
                <a:gd name="T30" fmla="+- 0 1104 1001"/>
                <a:gd name="T31" fmla="*/ 1104 h 148"/>
                <a:gd name="T32" fmla="+- 0 747 747"/>
                <a:gd name="T33" fmla="*/ T32 w 202"/>
                <a:gd name="T34" fmla="+- 0 1075 1001"/>
                <a:gd name="T35" fmla="*/ 1075 h 148"/>
                <a:gd name="T36" fmla="+- 0 754 747"/>
                <a:gd name="T37" fmla="*/ T36 w 202"/>
                <a:gd name="T38" fmla="+- 0 1046 1001"/>
                <a:gd name="T39" fmla="*/ 1046 h 148"/>
                <a:gd name="T40" fmla="+- 0 776 747"/>
                <a:gd name="T41" fmla="*/ T40 w 202"/>
                <a:gd name="T42" fmla="+- 0 1023 1001"/>
                <a:gd name="T43" fmla="*/ 1023 h 148"/>
                <a:gd name="T44" fmla="+- 0 808 747"/>
                <a:gd name="T45" fmla="*/ T44 w 202"/>
                <a:gd name="T46" fmla="+- 0 1007 1001"/>
                <a:gd name="T47" fmla="*/ 1007 h 148"/>
                <a:gd name="T48" fmla="+- 0 847 747"/>
                <a:gd name="T49" fmla="*/ T48 w 202"/>
                <a:gd name="T50" fmla="+- 0 1001 1001"/>
                <a:gd name="T51" fmla="*/ 1001 h 148"/>
                <a:gd name="T52" fmla="+- 0 887 747"/>
                <a:gd name="T53" fmla="*/ T52 w 202"/>
                <a:gd name="T54" fmla="+- 0 1007 1001"/>
                <a:gd name="T55" fmla="*/ 1007 h 148"/>
                <a:gd name="T56" fmla="+- 0 919 747"/>
                <a:gd name="T57" fmla="*/ T56 w 202"/>
                <a:gd name="T58" fmla="+- 0 1023 1001"/>
                <a:gd name="T59" fmla="*/ 1023 h 148"/>
                <a:gd name="T60" fmla="+- 0 941 747"/>
                <a:gd name="T61" fmla="*/ T60 w 202"/>
                <a:gd name="T62" fmla="+- 0 1046 1001"/>
                <a:gd name="T63" fmla="*/ 1046 h 148"/>
                <a:gd name="T64" fmla="+- 0 948 747"/>
                <a:gd name="T65" fmla="*/ T64 w 202"/>
                <a:gd name="T66" fmla="+- 0 1075 1001"/>
                <a:gd name="T67" fmla="*/ 1075 h 1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02" h="148">
                  <a:moveTo>
                    <a:pt x="201" y="74"/>
                  </a:moveTo>
                  <a:lnTo>
                    <a:pt x="194" y="103"/>
                  </a:lnTo>
                  <a:lnTo>
                    <a:pt x="172" y="126"/>
                  </a:lnTo>
                  <a:lnTo>
                    <a:pt x="140" y="142"/>
                  </a:lnTo>
                  <a:lnTo>
                    <a:pt x="100" y="148"/>
                  </a:lnTo>
                  <a:lnTo>
                    <a:pt x="61" y="142"/>
                  </a:lnTo>
                  <a:lnTo>
                    <a:pt x="29" y="126"/>
                  </a:lnTo>
                  <a:lnTo>
                    <a:pt x="7" y="103"/>
                  </a:lnTo>
                  <a:lnTo>
                    <a:pt x="0" y="74"/>
                  </a:lnTo>
                  <a:lnTo>
                    <a:pt x="7" y="45"/>
                  </a:lnTo>
                  <a:lnTo>
                    <a:pt x="29" y="22"/>
                  </a:lnTo>
                  <a:lnTo>
                    <a:pt x="61" y="6"/>
                  </a:lnTo>
                  <a:lnTo>
                    <a:pt x="100" y="0"/>
                  </a:lnTo>
                  <a:lnTo>
                    <a:pt x="140" y="6"/>
                  </a:lnTo>
                  <a:lnTo>
                    <a:pt x="172" y="22"/>
                  </a:lnTo>
                  <a:lnTo>
                    <a:pt x="194" y="45"/>
                  </a:lnTo>
                  <a:lnTo>
                    <a:pt x="201" y="74"/>
                  </a:lnTo>
                </a:path>
              </a:pathLst>
            </a:custGeom>
            <a:noFill/>
            <a:ln w="8954">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8" name="Freeform 66">
              <a:extLst>
                <a:ext uri="{FF2B5EF4-FFF2-40B4-BE49-F238E27FC236}">
                  <a16:creationId xmlns:a16="http://schemas.microsoft.com/office/drawing/2014/main" id="{42A25DDF-9BF1-B976-782B-880156758CBB}"/>
                </a:ext>
              </a:extLst>
            </p:cNvPr>
            <p:cNvSpPr>
              <a:spLocks/>
            </p:cNvSpPr>
            <p:nvPr/>
          </p:nvSpPr>
          <p:spPr bwMode="auto">
            <a:xfrm>
              <a:off x="445" y="934"/>
              <a:ext cx="834" cy="159"/>
            </a:xfrm>
            <a:custGeom>
              <a:avLst/>
              <a:gdLst>
                <a:gd name="T0" fmla="+- 0 1279 445"/>
                <a:gd name="T1" fmla="*/ T0 w 834"/>
                <a:gd name="T2" fmla="+- 0 935 935"/>
                <a:gd name="T3" fmla="*/ 935 h 159"/>
                <a:gd name="T4" fmla="+- 0 445 445"/>
                <a:gd name="T5" fmla="*/ T4 w 834"/>
                <a:gd name="T6" fmla="+- 0 935 935"/>
                <a:gd name="T7" fmla="*/ 935 h 159"/>
                <a:gd name="T8" fmla="+- 0 445 445"/>
                <a:gd name="T9" fmla="*/ T8 w 834"/>
                <a:gd name="T10" fmla="+- 0 1056 935"/>
                <a:gd name="T11" fmla="*/ 1056 h 159"/>
                <a:gd name="T12" fmla="+- 0 674 445"/>
                <a:gd name="T13" fmla="*/ T12 w 834"/>
                <a:gd name="T14" fmla="+- 0 1056 935"/>
                <a:gd name="T15" fmla="*/ 1056 h 159"/>
                <a:gd name="T16" fmla="+- 0 674 445"/>
                <a:gd name="T17" fmla="*/ T16 w 834"/>
                <a:gd name="T18" fmla="+- 0 1092 935"/>
                <a:gd name="T19" fmla="*/ 1092 h 159"/>
                <a:gd name="T20" fmla="+- 0 676 445"/>
                <a:gd name="T21" fmla="*/ T20 w 834"/>
                <a:gd name="T22" fmla="+- 0 1094 935"/>
                <a:gd name="T23" fmla="*/ 1094 h 159"/>
                <a:gd name="T24" fmla="+- 0 1038 445"/>
                <a:gd name="T25" fmla="*/ T24 w 834"/>
                <a:gd name="T26" fmla="+- 0 1094 935"/>
                <a:gd name="T27" fmla="*/ 1094 h 159"/>
                <a:gd name="T28" fmla="+- 0 1040 445"/>
                <a:gd name="T29" fmla="*/ T28 w 834"/>
                <a:gd name="T30" fmla="+- 0 1092 935"/>
                <a:gd name="T31" fmla="*/ 1092 h 159"/>
                <a:gd name="T32" fmla="+- 0 1040 445"/>
                <a:gd name="T33" fmla="*/ T32 w 834"/>
                <a:gd name="T34" fmla="+- 0 1089 935"/>
                <a:gd name="T35" fmla="*/ 1089 h 159"/>
                <a:gd name="T36" fmla="+- 0 1040 445"/>
                <a:gd name="T37" fmla="*/ T36 w 834"/>
                <a:gd name="T38" fmla="+- 0 1056 935"/>
                <a:gd name="T39" fmla="*/ 1056 h 159"/>
                <a:gd name="T40" fmla="+- 0 1279 445"/>
                <a:gd name="T41" fmla="*/ T40 w 834"/>
                <a:gd name="T42" fmla="+- 0 1056 935"/>
                <a:gd name="T43" fmla="*/ 1056 h 159"/>
                <a:gd name="T44" fmla="+- 0 1279 445"/>
                <a:gd name="T45" fmla="*/ T44 w 834"/>
                <a:gd name="T46" fmla="+- 0 935 935"/>
                <a:gd name="T47" fmla="*/ 935 h 1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0" t="0" r="r" b="b"/>
              <a:pathLst>
                <a:path w="834" h="159">
                  <a:moveTo>
                    <a:pt x="834" y="0"/>
                  </a:moveTo>
                  <a:lnTo>
                    <a:pt x="0" y="0"/>
                  </a:lnTo>
                  <a:lnTo>
                    <a:pt x="0" y="121"/>
                  </a:lnTo>
                  <a:lnTo>
                    <a:pt x="229" y="121"/>
                  </a:lnTo>
                  <a:lnTo>
                    <a:pt x="229" y="157"/>
                  </a:lnTo>
                  <a:lnTo>
                    <a:pt x="231" y="159"/>
                  </a:lnTo>
                  <a:lnTo>
                    <a:pt x="593" y="159"/>
                  </a:lnTo>
                  <a:lnTo>
                    <a:pt x="595" y="157"/>
                  </a:lnTo>
                  <a:lnTo>
                    <a:pt x="595" y="154"/>
                  </a:lnTo>
                  <a:lnTo>
                    <a:pt x="595" y="121"/>
                  </a:lnTo>
                  <a:lnTo>
                    <a:pt x="834" y="121"/>
                  </a:lnTo>
                  <a:lnTo>
                    <a:pt x="8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65">
              <a:extLst>
                <a:ext uri="{FF2B5EF4-FFF2-40B4-BE49-F238E27FC236}">
                  <a16:creationId xmlns:a16="http://schemas.microsoft.com/office/drawing/2014/main" id="{ECB5930A-1F67-B1A5-7376-09F4504165BD}"/>
                </a:ext>
              </a:extLst>
            </p:cNvPr>
            <p:cNvSpPr>
              <a:spLocks/>
            </p:cNvSpPr>
            <p:nvPr/>
          </p:nvSpPr>
          <p:spPr bwMode="auto">
            <a:xfrm>
              <a:off x="673" y="950"/>
              <a:ext cx="366" cy="144"/>
            </a:xfrm>
            <a:custGeom>
              <a:avLst/>
              <a:gdLst>
                <a:gd name="T0" fmla="+- 0 1040 674"/>
                <a:gd name="T1" fmla="*/ T0 w 366"/>
                <a:gd name="T2" fmla="+- 0 1089 951"/>
                <a:gd name="T3" fmla="*/ 1089 h 144"/>
                <a:gd name="T4" fmla="+- 0 1040 674"/>
                <a:gd name="T5" fmla="*/ T4 w 366"/>
                <a:gd name="T6" fmla="+- 0 1092 951"/>
                <a:gd name="T7" fmla="*/ 1092 h 144"/>
                <a:gd name="T8" fmla="+- 0 1038 674"/>
                <a:gd name="T9" fmla="*/ T8 w 366"/>
                <a:gd name="T10" fmla="+- 0 1094 951"/>
                <a:gd name="T11" fmla="*/ 1094 h 144"/>
                <a:gd name="T12" fmla="+- 0 1035 674"/>
                <a:gd name="T13" fmla="*/ T12 w 366"/>
                <a:gd name="T14" fmla="+- 0 1094 951"/>
                <a:gd name="T15" fmla="*/ 1094 h 144"/>
                <a:gd name="T16" fmla="+- 0 679 674"/>
                <a:gd name="T17" fmla="*/ T16 w 366"/>
                <a:gd name="T18" fmla="+- 0 1094 951"/>
                <a:gd name="T19" fmla="*/ 1094 h 144"/>
                <a:gd name="T20" fmla="+- 0 676 674"/>
                <a:gd name="T21" fmla="*/ T20 w 366"/>
                <a:gd name="T22" fmla="+- 0 1094 951"/>
                <a:gd name="T23" fmla="*/ 1094 h 144"/>
                <a:gd name="T24" fmla="+- 0 674 674"/>
                <a:gd name="T25" fmla="*/ T24 w 366"/>
                <a:gd name="T26" fmla="+- 0 1092 951"/>
                <a:gd name="T27" fmla="*/ 1092 h 144"/>
                <a:gd name="T28" fmla="+- 0 674 674"/>
                <a:gd name="T29" fmla="*/ T28 w 366"/>
                <a:gd name="T30" fmla="+- 0 1089 951"/>
                <a:gd name="T31" fmla="*/ 1089 h 144"/>
                <a:gd name="T32" fmla="+- 0 674 674"/>
                <a:gd name="T33" fmla="*/ T32 w 366"/>
                <a:gd name="T34" fmla="+- 0 955 951"/>
                <a:gd name="T35" fmla="*/ 955 h 144"/>
                <a:gd name="T36" fmla="+- 0 674 674"/>
                <a:gd name="T37" fmla="*/ T36 w 366"/>
                <a:gd name="T38" fmla="+- 0 953 951"/>
                <a:gd name="T39" fmla="*/ 953 h 144"/>
                <a:gd name="T40" fmla="+- 0 676 674"/>
                <a:gd name="T41" fmla="*/ T40 w 366"/>
                <a:gd name="T42" fmla="+- 0 951 951"/>
                <a:gd name="T43" fmla="*/ 951 h 144"/>
                <a:gd name="T44" fmla="+- 0 679 674"/>
                <a:gd name="T45" fmla="*/ T44 w 366"/>
                <a:gd name="T46" fmla="+- 0 951 951"/>
                <a:gd name="T47" fmla="*/ 951 h 144"/>
                <a:gd name="T48" fmla="+- 0 1035 674"/>
                <a:gd name="T49" fmla="*/ T48 w 366"/>
                <a:gd name="T50" fmla="+- 0 951 951"/>
                <a:gd name="T51" fmla="*/ 951 h 144"/>
                <a:gd name="T52" fmla="+- 0 1038 674"/>
                <a:gd name="T53" fmla="*/ T52 w 366"/>
                <a:gd name="T54" fmla="+- 0 951 951"/>
                <a:gd name="T55" fmla="*/ 951 h 144"/>
                <a:gd name="T56" fmla="+- 0 1040 674"/>
                <a:gd name="T57" fmla="*/ T56 w 366"/>
                <a:gd name="T58" fmla="+- 0 953 951"/>
                <a:gd name="T59" fmla="*/ 953 h 144"/>
                <a:gd name="T60" fmla="+- 0 1040 674"/>
                <a:gd name="T61" fmla="*/ T60 w 366"/>
                <a:gd name="T62" fmla="+- 0 955 951"/>
                <a:gd name="T63" fmla="*/ 955 h 144"/>
                <a:gd name="T64" fmla="+- 0 1040 674"/>
                <a:gd name="T65" fmla="*/ T64 w 366"/>
                <a:gd name="T66" fmla="+- 0 1089 951"/>
                <a:gd name="T67" fmla="*/ 1089 h 14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366" h="144">
                  <a:moveTo>
                    <a:pt x="366" y="138"/>
                  </a:moveTo>
                  <a:lnTo>
                    <a:pt x="366" y="141"/>
                  </a:lnTo>
                  <a:lnTo>
                    <a:pt x="364" y="143"/>
                  </a:lnTo>
                  <a:lnTo>
                    <a:pt x="361" y="143"/>
                  </a:lnTo>
                  <a:lnTo>
                    <a:pt x="5" y="143"/>
                  </a:lnTo>
                  <a:lnTo>
                    <a:pt x="2" y="143"/>
                  </a:lnTo>
                  <a:lnTo>
                    <a:pt x="0" y="141"/>
                  </a:lnTo>
                  <a:lnTo>
                    <a:pt x="0" y="138"/>
                  </a:lnTo>
                  <a:lnTo>
                    <a:pt x="0" y="4"/>
                  </a:lnTo>
                  <a:lnTo>
                    <a:pt x="0" y="2"/>
                  </a:lnTo>
                  <a:lnTo>
                    <a:pt x="2" y="0"/>
                  </a:lnTo>
                  <a:lnTo>
                    <a:pt x="5" y="0"/>
                  </a:lnTo>
                  <a:lnTo>
                    <a:pt x="361" y="0"/>
                  </a:lnTo>
                  <a:lnTo>
                    <a:pt x="364" y="0"/>
                  </a:lnTo>
                  <a:lnTo>
                    <a:pt x="366" y="2"/>
                  </a:lnTo>
                  <a:lnTo>
                    <a:pt x="366" y="4"/>
                  </a:lnTo>
                  <a:lnTo>
                    <a:pt x="366" y="138"/>
                  </a:lnTo>
                </a:path>
              </a:pathLst>
            </a:custGeom>
            <a:noFill/>
            <a:ln w="7976">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0" name="AutoShape 64">
              <a:extLst>
                <a:ext uri="{FF2B5EF4-FFF2-40B4-BE49-F238E27FC236}">
                  <a16:creationId xmlns:a16="http://schemas.microsoft.com/office/drawing/2014/main" id="{B9BE5A45-5EAC-AF21-4C90-AA9DAD78DB90}"/>
                </a:ext>
              </a:extLst>
            </p:cNvPr>
            <p:cNvSpPr>
              <a:spLocks/>
            </p:cNvSpPr>
            <p:nvPr/>
          </p:nvSpPr>
          <p:spPr bwMode="auto">
            <a:xfrm>
              <a:off x="741" y="951"/>
              <a:ext cx="241" cy="126"/>
            </a:xfrm>
            <a:custGeom>
              <a:avLst/>
              <a:gdLst>
                <a:gd name="T0" fmla="+- 0 742 742"/>
                <a:gd name="T1" fmla="*/ T0 w 241"/>
                <a:gd name="T2" fmla="+- 0 952 952"/>
                <a:gd name="T3" fmla="*/ 952 h 126"/>
                <a:gd name="T4" fmla="+- 0 742 742"/>
                <a:gd name="T5" fmla="*/ T4 w 241"/>
                <a:gd name="T6" fmla="+- 0 1077 952"/>
                <a:gd name="T7" fmla="*/ 1077 h 126"/>
                <a:gd name="T8" fmla="+- 0 983 742"/>
                <a:gd name="T9" fmla="*/ T8 w 241"/>
                <a:gd name="T10" fmla="+- 0 952 952"/>
                <a:gd name="T11" fmla="*/ 952 h 126"/>
                <a:gd name="T12" fmla="+- 0 983 742"/>
                <a:gd name="T13" fmla="*/ T12 w 241"/>
                <a:gd name="T14" fmla="+- 0 1077 952"/>
                <a:gd name="T15" fmla="*/ 1077 h 126"/>
              </a:gdLst>
              <a:ahLst/>
              <a:cxnLst>
                <a:cxn ang="0">
                  <a:pos x="T1" y="T3"/>
                </a:cxn>
                <a:cxn ang="0">
                  <a:pos x="T5" y="T7"/>
                </a:cxn>
                <a:cxn ang="0">
                  <a:pos x="T9" y="T11"/>
                </a:cxn>
                <a:cxn ang="0">
                  <a:pos x="T13" y="T15"/>
                </a:cxn>
              </a:cxnLst>
              <a:rect l="0" t="0" r="r" b="b"/>
              <a:pathLst>
                <a:path w="241" h="126">
                  <a:moveTo>
                    <a:pt x="0" y="0"/>
                  </a:moveTo>
                  <a:lnTo>
                    <a:pt x="0" y="125"/>
                  </a:lnTo>
                  <a:moveTo>
                    <a:pt x="241" y="0"/>
                  </a:moveTo>
                  <a:lnTo>
                    <a:pt x="241" y="125"/>
                  </a:lnTo>
                </a:path>
              </a:pathLst>
            </a:custGeom>
            <a:noFill/>
            <a:ln w="7976">
              <a:solidFill>
                <a:srgbClr val="ED1D2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1" name="Rectangle 40">
              <a:extLst>
                <a:ext uri="{FF2B5EF4-FFF2-40B4-BE49-F238E27FC236}">
                  <a16:creationId xmlns:a16="http://schemas.microsoft.com/office/drawing/2014/main" id="{FCB363CA-391B-29A7-824A-FB50E8EE6C0E}"/>
                </a:ext>
              </a:extLst>
            </p:cNvPr>
            <p:cNvSpPr>
              <a:spLocks noChangeArrowheads="1"/>
            </p:cNvSpPr>
            <p:nvPr/>
          </p:nvSpPr>
          <p:spPr bwMode="auto">
            <a:xfrm>
              <a:off x="523" y="1033"/>
              <a:ext cx="219" cy="58"/>
            </a:xfrm>
            <a:prstGeom prst="rect">
              <a:avLst/>
            </a:prstGeom>
            <a:solidFill>
              <a:srgbClr val="FFD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2" name="Rectangle 41">
              <a:extLst>
                <a:ext uri="{FF2B5EF4-FFF2-40B4-BE49-F238E27FC236}">
                  <a16:creationId xmlns:a16="http://schemas.microsoft.com/office/drawing/2014/main" id="{2DC91023-E834-E02C-B23A-CB6F6D0FAD20}"/>
                </a:ext>
              </a:extLst>
            </p:cNvPr>
            <p:cNvSpPr>
              <a:spLocks noChangeArrowheads="1"/>
            </p:cNvSpPr>
            <p:nvPr/>
          </p:nvSpPr>
          <p:spPr bwMode="auto">
            <a:xfrm>
              <a:off x="523" y="1033"/>
              <a:ext cx="219" cy="58"/>
            </a:xfrm>
            <a:prstGeom prst="rect">
              <a:avLst/>
            </a:prstGeom>
            <a:noFill/>
            <a:ln w="7976">
              <a:solidFill>
                <a:srgbClr val="ED1D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3" name="Rectangle 42">
              <a:extLst>
                <a:ext uri="{FF2B5EF4-FFF2-40B4-BE49-F238E27FC236}">
                  <a16:creationId xmlns:a16="http://schemas.microsoft.com/office/drawing/2014/main" id="{6A5B1251-B0A4-66F8-6451-2F330811B165}"/>
                </a:ext>
              </a:extLst>
            </p:cNvPr>
            <p:cNvSpPr>
              <a:spLocks noChangeArrowheads="1"/>
            </p:cNvSpPr>
            <p:nvPr/>
          </p:nvSpPr>
          <p:spPr bwMode="auto">
            <a:xfrm>
              <a:off x="982" y="1033"/>
              <a:ext cx="219" cy="58"/>
            </a:xfrm>
            <a:prstGeom prst="rect">
              <a:avLst/>
            </a:prstGeom>
            <a:solidFill>
              <a:srgbClr val="FFDA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 name="Rectangle 43">
              <a:extLst>
                <a:ext uri="{FF2B5EF4-FFF2-40B4-BE49-F238E27FC236}">
                  <a16:creationId xmlns:a16="http://schemas.microsoft.com/office/drawing/2014/main" id="{E492346F-694E-F7D0-45B6-033BB9B8BAE6}"/>
                </a:ext>
              </a:extLst>
            </p:cNvPr>
            <p:cNvSpPr>
              <a:spLocks noChangeArrowheads="1"/>
            </p:cNvSpPr>
            <p:nvPr/>
          </p:nvSpPr>
          <p:spPr bwMode="auto">
            <a:xfrm>
              <a:off x="982" y="1033"/>
              <a:ext cx="219" cy="58"/>
            </a:xfrm>
            <a:prstGeom prst="rect">
              <a:avLst/>
            </a:prstGeom>
            <a:noFill/>
            <a:ln w="7976">
              <a:solidFill>
                <a:srgbClr val="ED1D24"/>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Rectangle 44">
              <a:extLst>
                <a:ext uri="{FF2B5EF4-FFF2-40B4-BE49-F238E27FC236}">
                  <a16:creationId xmlns:a16="http://schemas.microsoft.com/office/drawing/2014/main" id="{DF710A38-D551-F1EE-6AE8-1AFA7E148A68}"/>
                </a:ext>
              </a:extLst>
            </p:cNvPr>
            <p:cNvSpPr>
              <a:spLocks noChangeArrowheads="1"/>
            </p:cNvSpPr>
            <p:nvPr/>
          </p:nvSpPr>
          <p:spPr bwMode="auto">
            <a:xfrm>
              <a:off x="474" y="1100"/>
              <a:ext cx="784" cy="4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 name="Rectangle 45">
              <a:extLst>
                <a:ext uri="{FF2B5EF4-FFF2-40B4-BE49-F238E27FC236}">
                  <a16:creationId xmlns:a16="http://schemas.microsoft.com/office/drawing/2014/main" id="{2DDBB395-09D1-BC60-1549-0A4561055011}"/>
                </a:ext>
              </a:extLst>
            </p:cNvPr>
            <p:cNvSpPr>
              <a:spLocks noChangeArrowheads="1"/>
            </p:cNvSpPr>
            <p:nvPr/>
          </p:nvSpPr>
          <p:spPr bwMode="auto">
            <a:xfrm>
              <a:off x="474" y="1100"/>
              <a:ext cx="784" cy="43"/>
            </a:xfrm>
            <a:prstGeom prst="rect">
              <a:avLst/>
            </a:prstGeom>
            <a:noFill/>
            <a:ln w="281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 name="Rectangle 46">
              <a:extLst>
                <a:ext uri="{FF2B5EF4-FFF2-40B4-BE49-F238E27FC236}">
                  <a16:creationId xmlns:a16="http://schemas.microsoft.com/office/drawing/2014/main" id="{2440D1CF-05D0-F094-FE03-70BE3387E6C4}"/>
                </a:ext>
              </a:extLst>
            </p:cNvPr>
            <p:cNvSpPr>
              <a:spLocks noChangeArrowheads="1"/>
            </p:cNvSpPr>
            <p:nvPr/>
          </p:nvSpPr>
          <p:spPr bwMode="auto">
            <a:xfrm>
              <a:off x="476" y="1103"/>
              <a:ext cx="97" cy="37"/>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 name="Rectangle 47">
              <a:extLst>
                <a:ext uri="{FF2B5EF4-FFF2-40B4-BE49-F238E27FC236}">
                  <a16:creationId xmlns:a16="http://schemas.microsoft.com/office/drawing/2014/main" id="{341CA2B3-527D-2AEC-0008-35E5ECB19D11}"/>
                </a:ext>
              </a:extLst>
            </p:cNvPr>
            <p:cNvSpPr>
              <a:spLocks noChangeArrowheads="1"/>
            </p:cNvSpPr>
            <p:nvPr/>
          </p:nvSpPr>
          <p:spPr bwMode="auto">
            <a:xfrm>
              <a:off x="476" y="1103"/>
              <a:ext cx="97" cy="37"/>
            </a:xfrm>
            <a:prstGeom prst="rect">
              <a:avLst/>
            </a:prstGeom>
            <a:noFill/>
            <a:ln w="563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9" name="Rectangle 48">
              <a:extLst>
                <a:ext uri="{FF2B5EF4-FFF2-40B4-BE49-F238E27FC236}">
                  <a16:creationId xmlns:a16="http://schemas.microsoft.com/office/drawing/2014/main" id="{5DB4110C-0BC8-B926-2C00-AD50F9BCC6B3}"/>
                </a:ext>
              </a:extLst>
            </p:cNvPr>
            <p:cNvSpPr>
              <a:spLocks noChangeArrowheads="1"/>
            </p:cNvSpPr>
            <p:nvPr/>
          </p:nvSpPr>
          <p:spPr bwMode="auto">
            <a:xfrm>
              <a:off x="671" y="1103"/>
              <a:ext cx="97" cy="37"/>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 name="Rectangle 49">
              <a:extLst>
                <a:ext uri="{FF2B5EF4-FFF2-40B4-BE49-F238E27FC236}">
                  <a16:creationId xmlns:a16="http://schemas.microsoft.com/office/drawing/2014/main" id="{D44B9234-1A45-B6A1-C6EF-134C5682EEAA}"/>
                </a:ext>
              </a:extLst>
            </p:cNvPr>
            <p:cNvSpPr>
              <a:spLocks noChangeArrowheads="1"/>
            </p:cNvSpPr>
            <p:nvPr/>
          </p:nvSpPr>
          <p:spPr bwMode="auto">
            <a:xfrm>
              <a:off x="671" y="1103"/>
              <a:ext cx="97" cy="37"/>
            </a:xfrm>
            <a:prstGeom prst="rect">
              <a:avLst/>
            </a:prstGeom>
            <a:noFill/>
            <a:ln w="563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1" name="Rectangle 50">
              <a:extLst>
                <a:ext uri="{FF2B5EF4-FFF2-40B4-BE49-F238E27FC236}">
                  <a16:creationId xmlns:a16="http://schemas.microsoft.com/office/drawing/2014/main" id="{D4FE4201-203E-8160-6340-738E4BAEBF57}"/>
                </a:ext>
              </a:extLst>
            </p:cNvPr>
            <p:cNvSpPr>
              <a:spLocks noChangeArrowheads="1"/>
            </p:cNvSpPr>
            <p:nvPr/>
          </p:nvSpPr>
          <p:spPr bwMode="auto">
            <a:xfrm>
              <a:off x="866" y="1103"/>
              <a:ext cx="97" cy="37"/>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2" name="Rectangle 51">
              <a:extLst>
                <a:ext uri="{FF2B5EF4-FFF2-40B4-BE49-F238E27FC236}">
                  <a16:creationId xmlns:a16="http://schemas.microsoft.com/office/drawing/2014/main" id="{1A41EC14-603D-B49A-4A5D-F1191A8F6B11}"/>
                </a:ext>
              </a:extLst>
            </p:cNvPr>
            <p:cNvSpPr>
              <a:spLocks noChangeArrowheads="1"/>
            </p:cNvSpPr>
            <p:nvPr/>
          </p:nvSpPr>
          <p:spPr bwMode="auto">
            <a:xfrm>
              <a:off x="866" y="1103"/>
              <a:ext cx="97" cy="37"/>
            </a:xfrm>
            <a:prstGeom prst="rect">
              <a:avLst/>
            </a:prstGeom>
            <a:noFill/>
            <a:ln w="563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3" name="Rectangle 52">
              <a:extLst>
                <a:ext uri="{FF2B5EF4-FFF2-40B4-BE49-F238E27FC236}">
                  <a16:creationId xmlns:a16="http://schemas.microsoft.com/office/drawing/2014/main" id="{10774CD0-9BDE-6C8B-7381-C498A0548ABC}"/>
                </a:ext>
              </a:extLst>
            </p:cNvPr>
            <p:cNvSpPr>
              <a:spLocks noChangeArrowheads="1"/>
            </p:cNvSpPr>
            <p:nvPr/>
          </p:nvSpPr>
          <p:spPr bwMode="auto">
            <a:xfrm>
              <a:off x="1062" y="1103"/>
              <a:ext cx="97" cy="37"/>
            </a:xfrm>
            <a:prstGeom prst="rect">
              <a:avLst/>
            </a:prstGeom>
            <a:solidFill>
              <a:srgbClr val="ED1D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 name="Rectangle 53">
              <a:extLst>
                <a:ext uri="{FF2B5EF4-FFF2-40B4-BE49-F238E27FC236}">
                  <a16:creationId xmlns:a16="http://schemas.microsoft.com/office/drawing/2014/main" id="{2A75CFA4-C05D-728E-21CE-AE86F34C6045}"/>
                </a:ext>
              </a:extLst>
            </p:cNvPr>
            <p:cNvSpPr>
              <a:spLocks noChangeArrowheads="1"/>
            </p:cNvSpPr>
            <p:nvPr/>
          </p:nvSpPr>
          <p:spPr bwMode="auto">
            <a:xfrm>
              <a:off x="1062" y="1103"/>
              <a:ext cx="97" cy="37"/>
            </a:xfrm>
            <a:prstGeom prst="rect">
              <a:avLst/>
            </a:prstGeom>
            <a:noFill/>
            <a:ln w="5639">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5" name="Rectangle 54">
              <a:extLst>
                <a:ext uri="{FF2B5EF4-FFF2-40B4-BE49-F238E27FC236}">
                  <a16:creationId xmlns:a16="http://schemas.microsoft.com/office/drawing/2014/main" id="{F9441743-453E-93C5-DB00-8B6A5367E5B4}"/>
                </a:ext>
              </a:extLst>
            </p:cNvPr>
            <p:cNvSpPr>
              <a:spLocks noChangeArrowheads="1"/>
            </p:cNvSpPr>
            <p:nvPr/>
          </p:nvSpPr>
          <p:spPr bwMode="auto">
            <a:xfrm>
              <a:off x="774" y="961"/>
              <a:ext cx="170" cy="4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 name="AutoShape 48">
              <a:extLst>
                <a:ext uri="{FF2B5EF4-FFF2-40B4-BE49-F238E27FC236}">
                  <a16:creationId xmlns:a16="http://schemas.microsoft.com/office/drawing/2014/main" id="{B53364E0-93EB-0507-C2C0-0DCA916E310A}"/>
                </a:ext>
              </a:extLst>
            </p:cNvPr>
            <p:cNvSpPr>
              <a:spLocks/>
            </p:cNvSpPr>
            <p:nvPr/>
          </p:nvSpPr>
          <p:spPr bwMode="auto">
            <a:xfrm>
              <a:off x="288" y="943"/>
              <a:ext cx="979" cy="266"/>
            </a:xfrm>
            <a:custGeom>
              <a:avLst/>
              <a:gdLst>
                <a:gd name="T0" fmla="+- 0 463 288"/>
                <a:gd name="T1" fmla="*/ T0 w 979"/>
                <a:gd name="T2" fmla="+- 0 1035 944"/>
                <a:gd name="T3" fmla="*/ 1035 h 266"/>
                <a:gd name="T4" fmla="+- 0 308 288"/>
                <a:gd name="T5" fmla="*/ T4 w 979"/>
                <a:gd name="T6" fmla="+- 0 1094 944"/>
                <a:gd name="T7" fmla="*/ 1094 h 266"/>
                <a:gd name="T8" fmla="+- 0 342 288"/>
                <a:gd name="T9" fmla="*/ T8 w 979"/>
                <a:gd name="T10" fmla="+- 0 1128 944"/>
                <a:gd name="T11" fmla="*/ 1128 h 266"/>
                <a:gd name="T12" fmla="+- 0 288 288"/>
                <a:gd name="T13" fmla="*/ T12 w 979"/>
                <a:gd name="T14" fmla="+- 0 1182 944"/>
                <a:gd name="T15" fmla="*/ 1182 h 266"/>
                <a:gd name="T16" fmla="+- 0 316 288"/>
                <a:gd name="T17" fmla="*/ T16 w 979"/>
                <a:gd name="T18" fmla="+- 0 1210 944"/>
                <a:gd name="T19" fmla="*/ 1210 h 266"/>
                <a:gd name="T20" fmla="+- 0 370 288"/>
                <a:gd name="T21" fmla="*/ T20 w 979"/>
                <a:gd name="T22" fmla="+- 0 1156 944"/>
                <a:gd name="T23" fmla="*/ 1156 h 266"/>
                <a:gd name="T24" fmla="+- 0 401 288"/>
                <a:gd name="T25" fmla="*/ T24 w 979"/>
                <a:gd name="T26" fmla="+- 0 1187 944"/>
                <a:gd name="T27" fmla="*/ 1187 h 266"/>
                <a:gd name="T28" fmla="+- 0 463 288"/>
                <a:gd name="T29" fmla="*/ T28 w 979"/>
                <a:gd name="T30" fmla="+- 0 1035 944"/>
                <a:gd name="T31" fmla="*/ 1035 h 266"/>
                <a:gd name="T32" fmla="+- 0 637 288"/>
                <a:gd name="T33" fmla="*/ T32 w 979"/>
                <a:gd name="T34" fmla="+- 0 944 944"/>
                <a:gd name="T35" fmla="*/ 944 h 266"/>
                <a:gd name="T36" fmla="+- 0 468 288"/>
                <a:gd name="T37" fmla="*/ T36 w 979"/>
                <a:gd name="T38" fmla="+- 0 944 944"/>
                <a:gd name="T39" fmla="*/ 944 h 266"/>
                <a:gd name="T40" fmla="+- 0 468 288"/>
                <a:gd name="T41" fmla="*/ T40 w 979"/>
                <a:gd name="T42" fmla="+- 0 985 944"/>
                <a:gd name="T43" fmla="*/ 985 h 266"/>
                <a:gd name="T44" fmla="+- 0 637 288"/>
                <a:gd name="T45" fmla="*/ T44 w 979"/>
                <a:gd name="T46" fmla="+- 0 985 944"/>
                <a:gd name="T47" fmla="*/ 985 h 266"/>
                <a:gd name="T48" fmla="+- 0 637 288"/>
                <a:gd name="T49" fmla="*/ T48 w 979"/>
                <a:gd name="T50" fmla="+- 0 944 944"/>
                <a:gd name="T51" fmla="*/ 944 h 266"/>
                <a:gd name="T52" fmla="+- 0 1266 288"/>
                <a:gd name="T53" fmla="*/ T52 w 979"/>
                <a:gd name="T54" fmla="+- 0 944 944"/>
                <a:gd name="T55" fmla="*/ 944 h 266"/>
                <a:gd name="T56" fmla="+- 0 1097 288"/>
                <a:gd name="T57" fmla="*/ T56 w 979"/>
                <a:gd name="T58" fmla="+- 0 944 944"/>
                <a:gd name="T59" fmla="*/ 944 h 266"/>
                <a:gd name="T60" fmla="+- 0 1097 288"/>
                <a:gd name="T61" fmla="*/ T60 w 979"/>
                <a:gd name="T62" fmla="+- 0 985 944"/>
                <a:gd name="T63" fmla="*/ 985 h 266"/>
                <a:gd name="T64" fmla="+- 0 1266 288"/>
                <a:gd name="T65" fmla="*/ T64 w 979"/>
                <a:gd name="T66" fmla="+- 0 985 944"/>
                <a:gd name="T67" fmla="*/ 985 h 266"/>
                <a:gd name="T68" fmla="+- 0 1266 288"/>
                <a:gd name="T69" fmla="*/ T68 w 979"/>
                <a:gd name="T70" fmla="+- 0 944 944"/>
                <a:gd name="T71" fmla="*/ 944 h 2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979" h="266">
                  <a:moveTo>
                    <a:pt x="175" y="91"/>
                  </a:moveTo>
                  <a:lnTo>
                    <a:pt x="20" y="150"/>
                  </a:lnTo>
                  <a:lnTo>
                    <a:pt x="54" y="184"/>
                  </a:lnTo>
                  <a:lnTo>
                    <a:pt x="0" y="238"/>
                  </a:lnTo>
                  <a:lnTo>
                    <a:pt x="28" y="266"/>
                  </a:lnTo>
                  <a:lnTo>
                    <a:pt x="82" y="212"/>
                  </a:lnTo>
                  <a:lnTo>
                    <a:pt x="113" y="243"/>
                  </a:lnTo>
                  <a:lnTo>
                    <a:pt x="175" y="91"/>
                  </a:lnTo>
                  <a:close/>
                  <a:moveTo>
                    <a:pt x="349" y="0"/>
                  </a:moveTo>
                  <a:lnTo>
                    <a:pt x="180" y="0"/>
                  </a:lnTo>
                  <a:lnTo>
                    <a:pt x="180" y="41"/>
                  </a:lnTo>
                  <a:lnTo>
                    <a:pt x="349" y="41"/>
                  </a:lnTo>
                  <a:lnTo>
                    <a:pt x="349" y="0"/>
                  </a:lnTo>
                  <a:close/>
                  <a:moveTo>
                    <a:pt x="978" y="0"/>
                  </a:moveTo>
                  <a:lnTo>
                    <a:pt x="809" y="0"/>
                  </a:lnTo>
                  <a:lnTo>
                    <a:pt x="809" y="41"/>
                  </a:lnTo>
                  <a:lnTo>
                    <a:pt x="978" y="41"/>
                  </a:lnTo>
                  <a:lnTo>
                    <a:pt x="978" y="0"/>
                  </a:lnTo>
                  <a:close/>
                </a:path>
              </a:pathLst>
            </a:custGeom>
            <a:solidFill>
              <a:srgbClr val="ED1D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7" name="Freeform 47">
              <a:extLst>
                <a:ext uri="{FF2B5EF4-FFF2-40B4-BE49-F238E27FC236}">
                  <a16:creationId xmlns:a16="http://schemas.microsoft.com/office/drawing/2014/main" id="{F31AC86A-5D84-40D2-80FF-C808CBC962E8}"/>
                </a:ext>
              </a:extLst>
            </p:cNvPr>
            <p:cNvSpPr>
              <a:spLocks/>
            </p:cNvSpPr>
            <p:nvPr/>
          </p:nvSpPr>
          <p:spPr bwMode="auto">
            <a:xfrm>
              <a:off x="72" y="1160"/>
              <a:ext cx="328" cy="291"/>
            </a:xfrm>
            <a:custGeom>
              <a:avLst/>
              <a:gdLst>
                <a:gd name="T0" fmla="+- 0 242 73"/>
                <a:gd name="T1" fmla="*/ T0 w 328"/>
                <a:gd name="T2" fmla="+- 0 1161 1161"/>
                <a:gd name="T3" fmla="*/ 1161 h 291"/>
                <a:gd name="T4" fmla="+- 0 80 73"/>
                <a:gd name="T5" fmla="*/ T4 w 328"/>
                <a:gd name="T6" fmla="+- 0 1410 1161"/>
                <a:gd name="T7" fmla="*/ 1410 h 291"/>
                <a:gd name="T8" fmla="+- 0 73 73"/>
                <a:gd name="T9" fmla="*/ T8 w 328"/>
                <a:gd name="T10" fmla="+- 0 1430 1161"/>
                <a:gd name="T11" fmla="*/ 1430 h 291"/>
                <a:gd name="T12" fmla="+- 0 77 73"/>
                <a:gd name="T13" fmla="*/ T12 w 328"/>
                <a:gd name="T14" fmla="+- 0 1445 1161"/>
                <a:gd name="T15" fmla="*/ 1445 h 291"/>
                <a:gd name="T16" fmla="+- 0 99 73"/>
                <a:gd name="T17" fmla="*/ T16 w 328"/>
                <a:gd name="T18" fmla="+- 0 1451 1161"/>
                <a:gd name="T19" fmla="*/ 1451 h 291"/>
                <a:gd name="T20" fmla="+- 0 371 73"/>
                <a:gd name="T21" fmla="*/ T20 w 328"/>
                <a:gd name="T22" fmla="+- 0 1451 1161"/>
                <a:gd name="T23" fmla="*/ 1451 h 291"/>
                <a:gd name="T24" fmla="+- 0 395 73"/>
                <a:gd name="T25" fmla="*/ T24 w 328"/>
                <a:gd name="T26" fmla="+- 0 1443 1161"/>
                <a:gd name="T27" fmla="*/ 1443 h 291"/>
                <a:gd name="T28" fmla="+- 0 400 73"/>
                <a:gd name="T29" fmla="*/ T28 w 328"/>
                <a:gd name="T30" fmla="+- 0 1429 1161"/>
                <a:gd name="T31" fmla="*/ 1429 h 291"/>
                <a:gd name="T32" fmla="+- 0 396 73"/>
                <a:gd name="T33" fmla="*/ T32 w 328"/>
                <a:gd name="T34" fmla="+- 0 1415 1161"/>
                <a:gd name="T35" fmla="*/ 1415 h 291"/>
                <a:gd name="T36" fmla="+- 0 260 73"/>
                <a:gd name="T37" fmla="*/ T36 w 328"/>
                <a:gd name="T38" fmla="+- 0 1177 1161"/>
                <a:gd name="T39" fmla="*/ 1177 h 291"/>
                <a:gd name="T40" fmla="+- 0 242 73"/>
                <a:gd name="T41" fmla="*/ T40 w 328"/>
                <a:gd name="T42" fmla="+- 0 1161 1161"/>
                <a:gd name="T43" fmla="*/ 1161 h 2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328" h="291">
                  <a:moveTo>
                    <a:pt x="169" y="0"/>
                  </a:moveTo>
                  <a:lnTo>
                    <a:pt x="7" y="249"/>
                  </a:lnTo>
                  <a:lnTo>
                    <a:pt x="0" y="269"/>
                  </a:lnTo>
                  <a:lnTo>
                    <a:pt x="4" y="284"/>
                  </a:lnTo>
                  <a:lnTo>
                    <a:pt x="26" y="290"/>
                  </a:lnTo>
                  <a:lnTo>
                    <a:pt x="298" y="290"/>
                  </a:lnTo>
                  <a:lnTo>
                    <a:pt x="322" y="282"/>
                  </a:lnTo>
                  <a:lnTo>
                    <a:pt x="327" y="268"/>
                  </a:lnTo>
                  <a:lnTo>
                    <a:pt x="323" y="254"/>
                  </a:lnTo>
                  <a:lnTo>
                    <a:pt x="187" y="16"/>
                  </a:lnTo>
                  <a:lnTo>
                    <a:pt x="1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8" name="Freeform 46">
              <a:extLst>
                <a:ext uri="{FF2B5EF4-FFF2-40B4-BE49-F238E27FC236}">
                  <a16:creationId xmlns:a16="http://schemas.microsoft.com/office/drawing/2014/main" id="{99C19226-416C-9CE5-9F9F-E10D2C334B98}"/>
                </a:ext>
              </a:extLst>
            </p:cNvPr>
            <p:cNvSpPr>
              <a:spLocks/>
            </p:cNvSpPr>
            <p:nvPr/>
          </p:nvSpPr>
          <p:spPr bwMode="auto">
            <a:xfrm>
              <a:off x="72" y="1160"/>
              <a:ext cx="328" cy="291"/>
            </a:xfrm>
            <a:custGeom>
              <a:avLst/>
              <a:gdLst>
                <a:gd name="T0" fmla="+- 0 371 73"/>
                <a:gd name="T1" fmla="*/ T0 w 328"/>
                <a:gd name="T2" fmla="+- 0 1451 1161"/>
                <a:gd name="T3" fmla="*/ 1451 h 291"/>
                <a:gd name="T4" fmla="+- 0 99 73"/>
                <a:gd name="T5" fmla="*/ T4 w 328"/>
                <a:gd name="T6" fmla="+- 0 1451 1161"/>
                <a:gd name="T7" fmla="*/ 1451 h 291"/>
                <a:gd name="T8" fmla="+- 0 77 73"/>
                <a:gd name="T9" fmla="*/ T8 w 328"/>
                <a:gd name="T10" fmla="+- 0 1445 1161"/>
                <a:gd name="T11" fmla="*/ 1445 h 291"/>
                <a:gd name="T12" fmla="+- 0 73 73"/>
                <a:gd name="T13" fmla="*/ T12 w 328"/>
                <a:gd name="T14" fmla="+- 0 1430 1161"/>
                <a:gd name="T15" fmla="*/ 1430 h 291"/>
                <a:gd name="T16" fmla="+- 0 77 73"/>
                <a:gd name="T17" fmla="*/ T16 w 328"/>
                <a:gd name="T18" fmla="+- 0 1416 1161"/>
                <a:gd name="T19" fmla="*/ 1416 h 291"/>
                <a:gd name="T20" fmla="+- 0 213 73"/>
                <a:gd name="T21" fmla="*/ T20 w 328"/>
                <a:gd name="T22" fmla="+- 0 1178 1161"/>
                <a:gd name="T23" fmla="*/ 1178 h 291"/>
                <a:gd name="T24" fmla="+- 0 242 73"/>
                <a:gd name="T25" fmla="*/ T24 w 328"/>
                <a:gd name="T26" fmla="+- 0 1161 1161"/>
                <a:gd name="T27" fmla="*/ 1161 h 291"/>
                <a:gd name="T28" fmla="+- 0 260 73"/>
                <a:gd name="T29" fmla="*/ T28 w 328"/>
                <a:gd name="T30" fmla="+- 0 1177 1161"/>
                <a:gd name="T31" fmla="*/ 1177 h 291"/>
                <a:gd name="T32" fmla="+- 0 393 73"/>
                <a:gd name="T33" fmla="*/ T32 w 328"/>
                <a:gd name="T34" fmla="+- 0 1409 1161"/>
                <a:gd name="T35" fmla="*/ 1409 h 291"/>
                <a:gd name="T36" fmla="+- 0 396 73"/>
                <a:gd name="T37" fmla="*/ T36 w 328"/>
                <a:gd name="T38" fmla="+- 0 1415 1161"/>
                <a:gd name="T39" fmla="*/ 1415 h 291"/>
                <a:gd name="T40" fmla="+- 0 400 73"/>
                <a:gd name="T41" fmla="*/ T40 w 328"/>
                <a:gd name="T42" fmla="+- 0 1429 1161"/>
                <a:gd name="T43" fmla="*/ 1429 h 291"/>
                <a:gd name="T44" fmla="+- 0 395 73"/>
                <a:gd name="T45" fmla="*/ T44 w 328"/>
                <a:gd name="T46" fmla="+- 0 1443 1161"/>
                <a:gd name="T47" fmla="*/ 1443 h 291"/>
                <a:gd name="T48" fmla="+- 0 371 73"/>
                <a:gd name="T49" fmla="*/ T48 w 328"/>
                <a:gd name="T50" fmla="+- 0 1451 1161"/>
                <a:gd name="T51" fmla="*/ 1451 h 29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28" h="291">
                  <a:moveTo>
                    <a:pt x="298" y="290"/>
                  </a:moveTo>
                  <a:lnTo>
                    <a:pt x="26" y="290"/>
                  </a:lnTo>
                  <a:lnTo>
                    <a:pt x="4" y="284"/>
                  </a:lnTo>
                  <a:lnTo>
                    <a:pt x="0" y="269"/>
                  </a:lnTo>
                  <a:lnTo>
                    <a:pt x="4" y="255"/>
                  </a:lnTo>
                  <a:lnTo>
                    <a:pt x="140" y="17"/>
                  </a:lnTo>
                  <a:lnTo>
                    <a:pt x="169" y="0"/>
                  </a:lnTo>
                  <a:lnTo>
                    <a:pt x="187" y="16"/>
                  </a:lnTo>
                  <a:lnTo>
                    <a:pt x="320" y="248"/>
                  </a:lnTo>
                  <a:lnTo>
                    <a:pt x="323" y="254"/>
                  </a:lnTo>
                  <a:lnTo>
                    <a:pt x="327" y="268"/>
                  </a:lnTo>
                  <a:lnTo>
                    <a:pt x="322" y="282"/>
                  </a:lnTo>
                  <a:lnTo>
                    <a:pt x="298" y="290"/>
                  </a:lnTo>
                </a:path>
              </a:pathLst>
            </a:custGeom>
            <a:noFill/>
            <a:ln w="6312">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9" name="Freeform 45">
              <a:extLst>
                <a:ext uri="{FF2B5EF4-FFF2-40B4-BE49-F238E27FC236}">
                  <a16:creationId xmlns:a16="http://schemas.microsoft.com/office/drawing/2014/main" id="{CC98A5A0-3170-59A6-2855-46438B5931C3}"/>
                </a:ext>
              </a:extLst>
            </p:cNvPr>
            <p:cNvSpPr>
              <a:spLocks/>
            </p:cNvSpPr>
            <p:nvPr/>
          </p:nvSpPr>
          <p:spPr bwMode="auto">
            <a:xfrm>
              <a:off x="100" y="1186"/>
              <a:ext cx="274" cy="239"/>
            </a:xfrm>
            <a:custGeom>
              <a:avLst/>
              <a:gdLst>
                <a:gd name="T0" fmla="+- 0 237 100"/>
                <a:gd name="T1" fmla="*/ T0 w 274"/>
                <a:gd name="T2" fmla="+- 0 1186 1186"/>
                <a:gd name="T3" fmla="*/ 1186 h 239"/>
                <a:gd name="T4" fmla="+- 0 100 100"/>
                <a:gd name="T5" fmla="*/ T4 w 274"/>
                <a:gd name="T6" fmla="+- 0 1425 1186"/>
                <a:gd name="T7" fmla="*/ 1425 h 239"/>
                <a:gd name="T8" fmla="+- 0 374 100"/>
                <a:gd name="T9" fmla="*/ T8 w 274"/>
                <a:gd name="T10" fmla="+- 0 1424 1186"/>
                <a:gd name="T11" fmla="*/ 1424 h 239"/>
                <a:gd name="T12" fmla="+- 0 237 100"/>
                <a:gd name="T13" fmla="*/ T12 w 274"/>
                <a:gd name="T14" fmla="+- 0 1186 1186"/>
                <a:gd name="T15" fmla="*/ 1186 h 239"/>
              </a:gdLst>
              <a:ahLst/>
              <a:cxnLst>
                <a:cxn ang="0">
                  <a:pos x="T1" y="T3"/>
                </a:cxn>
                <a:cxn ang="0">
                  <a:pos x="T5" y="T7"/>
                </a:cxn>
                <a:cxn ang="0">
                  <a:pos x="T9" y="T11"/>
                </a:cxn>
                <a:cxn ang="0">
                  <a:pos x="T13" y="T15"/>
                </a:cxn>
              </a:cxnLst>
              <a:rect l="0" t="0" r="r" b="b"/>
              <a:pathLst>
                <a:path w="274" h="239">
                  <a:moveTo>
                    <a:pt x="137" y="0"/>
                  </a:moveTo>
                  <a:lnTo>
                    <a:pt x="0" y="239"/>
                  </a:lnTo>
                  <a:lnTo>
                    <a:pt x="274" y="238"/>
                  </a:lnTo>
                  <a:lnTo>
                    <a:pt x="13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0" name="Freeform 44">
              <a:extLst>
                <a:ext uri="{FF2B5EF4-FFF2-40B4-BE49-F238E27FC236}">
                  <a16:creationId xmlns:a16="http://schemas.microsoft.com/office/drawing/2014/main" id="{7D663423-0230-D611-CFFB-C768E244A6AB}"/>
                </a:ext>
              </a:extLst>
            </p:cNvPr>
            <p:cNvSpPr>
              <a:spLocks/>
            </p:cNvSpPr>
            <p:nvPr/>
          </p:nvSpPr>
          <p:spPr bwMode="auto">
            <a:xfrm>
              <a:off x="100" y="1186"/>
              <a:ext cx="274" cy="239"/>
            </a:xfrm>
            <a:custGeom>
              <a:avLst/>
              <a:gdLst>
                <a:gd name="T0" fmla="+- 0 237 100"/>
                <a:gd name="T1" fmla="*/ T0 w 274"/>
                <a:gd name="T2" fmla="+- 0 1186 1186"/>
                <a:gd name="T3" fmla="*/ 1186 h 239"/>
                <a:gd name="T4" fmla="+- 0 374 100"/>
                <a:gd name="T5" fmla="*/ T4 w 274"/>
                <a:gd name="T6" fmla="+- 0 1424 1186"/>
                <a:gd name="T7" fmla="*/ 1424 h 239"/>
                <a:gd name="T8" fmla="+- 0 100 100"/>
                <a:gd name="T9" fmla="*/ T8 w 274"/>
                <a:gd name="T10" fmla="+- 0 1425 1186"/>
                <a:gd name="T11" fmla="*/ 1425 h 239"/>
                <a:gd name="T12" fmla="+- 0 237 100"/>
                <a:gd name="T13" fmla="*/ T12 w 274"/>
                <a:gd name="T14" fmla="+- 0 1186 1186"/>
                <a:gd name="T15" fmla="*/ 1186 h 239"/>
              </a:gdLst>
              <a:ahLst/>
              <a:cxnLst>
                <a:cxn ang="0">
                  <a:pos x="T1" y="T3"/>
                </a:cxn>
                <a:cxn ang="0">
                  <a:pos x="T5" y="T7"/>
                </a:cxn>
                <a:cxn ang="0">
                  <a:pos x="T9" y="T11"/>
                </a:cxn>
                <a:cxn ang="0">
                  <a:pos x="T13" y="T15"/>
                </a:cxn>
              </a:cxnLst>
              <a:rect l="0" t="0" r="r" b="b"/>
              <a:pathLst>
                <a:path w="274" h="239">
                  <a:moveTo>
                    <a:pt x="137" y="0"/>
                  </a:moveTo>
                  <a:lnTo>
                    <a:pt x="274" y="238"/>
                  </a:lnTo>
                  <a:lnTo>
                    <a:pt x="0" y="239"/>
                  </a:lnTo>
                  <a:lnTo>
                    <a:pt x="137" y="0"/>
                  </a:lnTo>
                </a:path>
              </a:pathLst>
            </a:custGeom>
            <a:noFill/>
            <a:ln w="15786">
              <a:solidFill>
                <a:srgbClr val="ED1D2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AutoShape 43">
              <a:extLst>
                <a:ext uri="{FF2B5EF4-FFF2-40B4-BE49-F238E27FC236}">
                  <a16:creationId xmlns:a16="http://schemas.microsoft.com/office/drawing/2014/main" id="{A142EFCB-59EF-56BA-30FD-24F438A9197F}"/>
                </a:ext>
              </a:extLst>
            </p:cNvPr>
            <p:cNvSpPr>
              <a:spLocks/>
            </p:cNvSpPr>
            <p:nvPr/>
          </p:nvSpPr>
          <p:spPr bwMode="auto">
            <a:xfrm>
              <a:off x="220" y="1265"/>
              <a:ext cx="35" cy="131"/>
            </a:xfrm>
            <a:custGeom>
              <a:avLst/>
              <a:gdLst>
                <a:gd name="T0" fmla="+- 0 253 221"/>
                <a:gd name="T1" fmla="*/ T0 w 35"/>
                <a:gd name="T2" fmla="+- 0 1266 1266"/>
                <a:gd name="T3" fmla="*/ 1266 h 131"/>
                <a:gd name="T4" fmla="+- 0 223 221"/>
                <a:gd name="T5" fmla="*/ T4 w 35"/>
                <a:gd name="T6" fmla="+- 0 1266 1266"/>
                <a:gd name="T7" fmla="*/ 1266 h 131"/>
                <a:gd name="T8" fmla="+- 0 227 221"/>
                <a:gd name="T9" fmla="*/ T8 w 35"/>
                <a:gd name="T10" fmla="+- 0 1352 1266"/>
                <a:gd name="T11" fmla="*/ 1352 h 131"/>
                <a:gd name="T12" fmla="+- 0 249 221"/>
                <a:gd name="T13" fmla="*/ T12 w 35"/>
                <a:gd name="T14" fmla="+- 0 1352 1266"/>
                <a:gd name="T15" fmla="*/ 1352 h 131"/>
                <a:gd name="T16" fmla="+- 0 253 221"/>
                <a:gd name="T17" fmla="*/ T16 w 35"/>
                <a:gd name="T18" fmla="+- 0 1266 1266"/>
                <a:gd name="T19" fmla="*/ 1266 h 131"/>
                <a:gd name="T20" fmla="+- 0 255 221"/>
                <a:gd name="T21" fmla="*/ T20 w 35"/>
                <a:gd name="T22" fmla="+- 0 1379 1266"/>
                <a:gd name="T23" fmla="*/ 1379 h 131"/>
                <a:gd name="T24" fmla="+- 0 255 221"/>
                <a:gd name="T25" fmla="*/ T24 w 35"/>
                <a:gd name="T26" fmla="+- 0 1369 1266"/>
                <a:gd name="T27" fmla="*/ 1369 h 131"/>
                <a:gd name="T28" fmla="+- 0 248 221"/>
                <a:gd name="T29" fmla="*/ T28 w 35"/>
                <a:gd name="T30" fmla="+- 0 1362 1266"/>
                <a:gd name="T31" fmla="*/ 1362 h 131"/>
                <a:gd name="T32" fmla="+- 0 228 221"/>
                <a:gd name="T33" fmla="*/ T32 w 35"/>
                <a:gd name="T34" fmla="+- 0 1362 1266"/>
                <a:gd name="T35" fmla="*/ 1362 h 131"/>
                <a:gd name="T36" fmla="+- 0 221 221"/>
                <a:gd name="T37" fmla="*/ T36 w 35"/>
                <a:gd name="T38" fmla="+- 0 1369 1266"/>
                <a:gd name="T39" fmla="*/ 1369 h 131"/>
                <a:gd name="T40" fmla="+- 0 221 221"/>
                <a:gd name="T41" fmla="*/ T40 w 35"/>
                <a:gd name="T42" fmla="+- 0 1389 1266"/>
                <a:gd name="T43" fmla="*/ 1389 h 131"/>
                <a:gd name="T44" fmla="+- 0 227 221"/>
                <a:gd name="T45" fmla="*/ T44 w 35"/>
                <a:gd name="T46" fmla="+- 0 1396 1266"/>
                <a:gd name="T47" fmla="*/ 1396 h 131"/>
                <a:gd name="T48" fmla="+- 0 238 221"/>
                <a:gd name="T49" fmla="*/ T48 w 35"/>
                <a:gd name="T50" fmla="+- 0 1396 1266"/>
                <a:gd name="T51" fmla="*/ 1396 h 131"/>
                <a:gd name="T52" fmla="+- 0 248 221"/>
                <a:gd name="T53" fmla="*/ T52 w 35"/>
                <a:gd name="T54" fmla="+- 0 1396 1266"/>
                <a:gd name="T55" fmla="*/ 1396 h 131"/>
                <a:gd name="T56" fmla="+- 0 255 221"/>
                <a:gd name="T57" fmla="*/ T56 w 35"/>
                <a:gd name="T58" fmla="+- 0 1389 1266"/>
                <a:gd name="T59" fmla="*/ 1389 h 131"/>
                <a:gd name="T60" fmla="+- 0 255 221"/>
                <a:gd name="T61" fmla="*/ T60 w 35"/>
                <a:gd name="T62" fmla="+- 0 1379 1266"/>
                <a:gd name="T63" fmla="*/ 1379 h 13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35" h="131">
                  <a:moveTo>
                    <a:pt x="32" y="0"/>
                  </a:moveTo>
                  <a:lnTo>
                    <a:pt x="2" y="0"/>
                  </a:lnTo>
                  <a:lnTo>
                    <a:pt x="6" y="86"/>
                  </a:lnTo>
                  <a:lnTo>
                    <a:pt x="28" y="86"/>
                  </a:lnTo>
                  <a:lnTo>
                    <a:pt x="32" y="0"/>
                  </a:lnTo>
                  <a:close/>
                  <a:moveTo>
                    <a:pt x="34" y="113"/>
                  </a:moveTo>
                  <a:lnTo>
                    <a:pt x="34" y="103"/>
                  </a:lnTo>
                  <a:lnTo>
                    <a:pt x="27" y="96"/>
                  </a:lnTo>
                  <a:lnTo>
                    <a:pt x="7" y="96"/>
                  </a:lnTo>
                  <a:lnTo>
                    <a:pt x="0" y="103"/>
                  </a:lnTo>
                  <a:lnTo>
                    <a:pt x="0" y="123"/>
                  </a:lnTo>
                  <a:lnTo>
                    <a:pt x="6" y="130"/>
                  </a:lnTo>
                  <a:lnTo>
                    <a:pt x="17" y="130"/>
                  </a:lnTo>
                  <a:lnTo>
                    <a:pt x="27" y="130"/>
                  </a:lnTo>
                  <a:lnTo>
                    <a:pt x="34" y="123"/>
                  </a:lnTo>
                  <a:lnTo>
                    <a:pt x="34"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62" name="Picture 61">
              <a:extLst>
                <a:ext uri="{FF2B5EF4-FFF2-40B4-BE49-F238E27FC236}">
                  <a16:creationId xmlns:a16="http://schemas.microsoft.com/office/drawing/2014/main" id="{8693C6E1-65C9-75D4-DD4C-5A6F77F1BB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5" y="1034"/>
              <a:ext cx="395" cy="42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2D1D4081-F7D1-7FEA-B3C1-EE3FD624C1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 y="1344"/>
              <a:ext cx="338" cy="301"/>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40">
              <a:extLst>
                <a:ext uri="{FF2B5EF4-FFF2-40B4-BE49-F238E27FC236}">
                  <a16:creationId xmlns:a16="http://schemas.microsoft.com/office/drawing/2014/main" id="{1FD8363D-D6D6-24C8-1EE0-CA0A27139FC8}"/>
                </a:ext>
              </a:extLst>
            </p:cNvPr>
            <p:cNvSpPr>
              <a:spLocks/>
            </p:cNvSpPr>
            <p:nvPr/>
          </p:nvSpPr>
          <p:spPr bwMode="auto">
            <a:xfrm>
              <a:off x="792" y="1072"/>
              <a:ext cx="131" cy="228"/>
            </a:xfrm>
            <a:custGeom>
              <a:avLst/>
              <a:gdLst>
                <a:gd name="T0" fmla="+- 0 859 792"/>
                <a:gd name="T1" fmla="*/ T0 w 131"/>
                <a:gd name="T2" fmla="+- 0 1072 1072"/>
                <a:gd name="T3" fmla="*/ 1072 h 228"/>
                <a:gd name="T4" fmla="+- 0 792 792"/>
                <a:gd name="T5" fmla="*/ T4 w 131"/>
                <a:gd name="T6" fmla="+- 0 1224 1072"/>
                <a:gd name="T7" fmla="*/ 1224 h 228"/>
                <a:gd name="T8" fmla="+- 0 840 792"/>
                <a:gd name="T9" fmla="*/ T8 w 131"/>
                <a:gd name="T10" fmla="+- 0 1224 1072"/>
                <a:gd name="T11" fmla="*/ 1224 h 228"/>
                <a:gd name="T12" fmla="+- 0 840 792"/>
                <a:gd name="T13" fmla="*/ T12 w 131"/>
                <a:gd name="T14" fmla="+- 0 1300 1072"/>
                <a:gd name="T15" fmla="*/ 1300 h 228"/>
                <a:gd name="T16" fmla="+- 0 879 792"/>
                <a:gd name="T17" fmla="*/ T16 w 131"/>
                <a:gd name="T18" fmla="+- 0 1300 1072"/>
                <a:gd name="T19" fmla="*/ 1300 h 228"/>
                <a:gd name="T20" fmla="+- 0 879 792"/>
                <a:gd name="T21" fmla="*/ T20 w 131"/>
                <a:gd name="T22" fmla="+- 0 1224 1072"/>
                <a:gd name="T23" fmla="*/ 1224 h 228"/>
                <a:gd name="T24" fmla="+- 0 923 792"/>
                <a:gd name="T25" fmla="*/ T24 w 131"/>
                <a:gd name="T26" fmla="+- 0 1224 1072"/>
                <a:gd name="T27" fmla="*/ 1224 h 228"/>
                <a:gd name="T28" fmla="+- 0 859 792"/>
                <a:gd name="T29" fmla="*/ T28 w 131"/>
                <a:gd name="T30" fmla="+- 0 1072 1072"/>
                <a:gd name="T31" fmla="*/ 1072 h 228"/>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31" h="228">
                  <a:moveTo>
                    <a:pt x="67" y="0"/>
                  </a:moveTo>
                  <a:lnTo>
                    <a:pt x="0" y="152"/>
                  </a:lnTo>
                  <a:lnTo>
                    <a:pt x="48" y="152"/>
                  </a:lnTo>
                  <a:lnTo>
                    <a:pt x="48" y="228"/>
                  </a:lnTo>
                  <a:lnTo>
                    <a:pt x="87" y="228"/>
                  </a:lnTo>
                  <a:lnTo>
                    <a:pt x="87" y="152"/>
                  </a:lnTo>
                  <a:lnTo>
                    <a:pt x="131" y="152"/>
                  </a:lnTo>
                  <a:lnTo>
                    <a:pt x="67" y="0"/>
                  </a:lnTo>
                  <a:close/>
                </a:path>
              </a:pathLst>
            </a:custGeom>
            <a:solidFill>
              <a:srgbClr val="ED1D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5" name="Freeform 39">
              <a:extLst>
                <a:ext uri="{FF2B5EF4-FFF2-40B4-BE49-F238E27FC236}">
                  <a16:creationId xmlns:a16="http://schemas.microsoft.com/office/drawing/2014/main" id="{8461EAB5-C574-0B57-95A3-76461FE9C04A}"/>
                </a:ext>
              </a:extLst>
            </p:cNvPr>
            <p:cNvSpPr>
              <a:spLocks/>
            </p:cNvSpPr>
            <p:nvPr/>
          </p:nvSpPr>
          <p:spPr bwMode="auto">
            <a:xfrm>
              <a:off x="20" y="20"/>
              <a:ext cx="1701" cy="1701"/>
            </a:xfrm>
            <a:custGeom>
              <a:avLst/>
              <a:gdLst>
                <a:gd name="T0" fmla="+- 0 190 20"/>
                <a:gd name="T1" fmla="*/ T0 w 1701"/>
                <a:gd name="T2" fmla="+- 0 20 20"/>
                <a:gd name="T3" fmla="*/ 20 h 1701"/>
                <a:gd name="T4" fmla="+- 0 164 20"/>
                <a:gd name="T5" fmla="*/ T4 w 1701"/>
                <a:gd name="T6" fmla="+- 0 23 20"/>
                <a:gd name="T7" fmla="*/ 23 h 1701"/>
                <a:gd name="T8" fmla="+- 0 105 20"/>
                <a:gd name="T9" fmla="*/ T8 w 1701"/>
                <a:gd name="T10" fmla="+- 0 41 20"/>
                <a:gd name="T11" fmla="*/ 41 h 1701"/>
                <a:gd name="T12" fmla="+- 0 47 20"/>
                <a:gd name="T13" fmla="*/ T12 w 1701"/>
                <a:gd name="T14" fmla="+- 0 92 20"/>
                <a:gd name="T15" fmla="*/ 92 h 1701"/>
                <a:gd name="T16" fmla="+- 0 20 20"/>
                <a:gd name="T17" fmla="*/ T16 w 1701"/>
                <a:gd name="T18" fmla="+- 0 190 20"/>
                <a:gd name="T19" fmla="*/ 190 h 1701"/>
                <a:gd name="T20" fmla="+- 0 20 20"/>
                <a:gd name="T21" fmla="*/ T20 w 1701"/>
                <a:gd name="T22" fmla="+- 0 1551 20"/>
                <a:gd name="T23" fmla="*/ 1551 h 1701"/>
                <a:gd name="T24" fmla="+- 0 23 20"/>
                <a:gd name="T25" fmla="*/ T24 w 1701"/>
                <a:gd name="T26" fmla="+- 0 1577 20"/>
                <a:gd name="T27" fmla="*/ 1577 h 1701"/>
                <a:gd name="T28" fmla="+- 0 41 20"/>
                <a:gd name="T29" fmla="*/ T28 w 1701"/>
                <a:gd name="T30" fmla="+- 0 1636 20"/>
                <a:gd name="T31" fmla="*/ 1636 h 1701"/>
                <a:gd name="T32" fmla="+- 0 92 20"/>
                <a:gd name="T33" fmla="*/ T32 w 1701"/>
                <a:gd name="T34" fmla="+- 0 1694 20"/>
                <a:gd name="T35" fmla="*/ 1694 h 1701"/>
                <a:gd name="T36" fmla="+- 0 190 20"/>
                <a:gd name="T37" fmla="*/ T36 w 1701"/>
                <a:gd name="T38" fmla="+- 0 1721 20"/>
                <a:gd name="T39" fmla="*/ 1721 h 1701"/>
                <a:gd name="T40" fmla="+- 0 1551 20"/>
                <a:gd name="T41" fmla="*/ T40 w 1701"/>
                <a:gd name="T42" fmla="+- 0 1721 20"/>
                <a:gd name="T43" fmla="*/ 1721 h 1701"/>
                <a:gd name="T44" fmla="+- 0 1577 20"/>
                <a:gd name="T45" fmla="*/ T44 w 1701"/>
                <a:gd name="T46" fmla="+- 0 1718 20"/>
                <a:gd name="T47" fmla="*/ 1718 h 1701"/>
                <a:gd name="T48" fmla="+- 0 1636 20"/>
                <a:gd name="T49" fmla="*/ T48 w 1701"/>
                <a:gd name="T50" fmla="+- 0 1700 20"/>
                <a:gd name="T51" fmla="*/ 1700 h 1701"/>
                <a:gd name="T52" fmla="+- 0 1694 20"/>
                <a:gd name="T53" fmla="*/ T52 w 1701"/>
                <a:gd name="T54" fmla="+- 0 1649 20"/>
                <a:gd name="T55" fmla="*/ 1649 h 1701"/>
                <a:gd name="T56" fmla="+- 0 1721 20"/>
                <a:gd name="T57" fmla="*/ T56 w 1701"/>
                <a:gd name="T58" fmla="+- 0 1551 20"/>
                <a:gd name="T59" fmla="*/ 1551 h 1701"/>
                <a:gd name="T60" fmla="+- 0 1721 20"/>
                <a:gd name="T61" fmla="*/ T60 w 1701"/>
                <a:gd name="T62" fmla="+- 0 190 20"/>
                <a:gd name="T63" fmla="*/ 190 h 1701"/>
                <a:gd name="T64" fmla="+- 0 1718 20"/>
                <a:gd name="T65" fmla="*/ T64 w 1701"/>
                <a:gd name="T66" fmla="+- 0 164 20"/>
                <a:gd name="T67" fmla="*/ 164 h 1701"/>
                <a:gd name="T68" fmla="+- 0 1700 20"/>
                <a:gd name="T69" fmla="*/ T68 w 1701"/>
                <a:gd name="T70" fmla="+- 0 105 20"/>
                <a:gd name="T71" fmla="*/ 105 h 1701"/>
                <a:gd name="T72" fmla="+- 0 1649 20"/>
                <a:gd name="T73" fmla="*/ T72 w 1701"/>
                <a:gd name="T74" fmla="+- 0 47 20"/>
                <a:gd name="T75" fmla="*/ 47 h 1701"/>
                <a:gd name="T76" fmla="+- 0 1551 20"/>
                <a:gd name="T77" fmla="*/ T76 w 1701"/>
                <a:gd name="T78" fmla="+- 0 20 20"/>
                <a:gd name="T79" fmla="*/ 20 h 1701"/>
                <a:gd name="T80" fmla="+- 0 190 20"/>
                <a:gd name="T81" fmla="*/ T80 w 1701"/>
                <a:gd name="T82" fmla="+- 0 20 20"/>
                <a:gd name="T83" fmla="*/ 20 h 170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1701" h="1701">
                  <a:moveTo>
                    <a:pt x="170" y="0"/>
                  </a:moveTo>
                  <a:lnTo>
                    <a:pt x="144" y="3"/>
                  </a:lnTo>
                  <a:lnTo>
                    <a:pt x="85" y="21"/>
                  </a:lnTo>
                  <a:lnTo>
                    <a:pt x="27" y="72"/>
                  </a:lnTo>
                  <a:lnTo>
                    <a:pt x="0" y="170"/>
                  </a:lnTo>
                  <a:lnTo>
                    <a:pt x="0" y="1531"/>
                  </a:lnTo>
                  <a:lnTo>
                    <a:pt x="3" y="1557"/>
                  </a:lnTo>
                  <a:lnTo>
                    <a:pt x="21" y="1616"/>
                  </a:lnTo>
                  <a:lnTo>
                    <a:pt x="72" y="1674"/>
                  </a:lnTo>
                  <a:lnTo>
                    <a:pt x="170" y="1701"/>
                  </a:lnTo>
                  <a:lnTo>
                    <a:pt x="1531" y="1701"/>
                  </a:lnTo>
                  <a:lnTo>
                    <a:pt x="1557" y="1698"/>
                  </a:lnTo>
                  <a:lnTo>
                    <a:pt x="1616" y="1680"/>
                  </a:lnTo>
                  <a:lnTo>
                    <a:pt x="1674" y="1629"/>
                  </a:lnTo>
                  <a:lnTo>
                    <a:pt x="1701" y="1531"/>
                  </a:lnTo>
                  <a:lnTo>
                    <a:pt x="1701" y="170"/>
                  </a:lnTo>
                  <a:lnTo>
                    <a:pt x="1698" y="144"/>
                  </a:lnTo>
                  <a:lnTo>
                    <a:pt x="1680" y="85"/>
                  </a:lnTo>
                  <a:lnTo>
                    <a:pt x="1629" y="27"/>
                  </a:lnTo>
                  <a:lnTo>
                    <a:pt x="1531" y="0"/>
                  </a:lnTo>
                  <a:lnTo>
                    <a:pt x="170" y="0"/>
                  </a:lnTo>
                  <a:close/>
                </a:path>
              </a:pathLst>
            </a:custGeom>
            <a:noFill/>
            <a:ln w="25400">
              <a:solidFill>
                <a:srgbClr val="ED1D2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66" name="Picture 2" descr="Seat Belt, Safety Belt, Belt In, Buckle On, Buckle Up, Sign, Symbol, Icon,  Blue Safety, png | PNGWing">
            <a:extLst>
              <a:ext uri="{FF2B5EF4-FFF2-40B4-BE49-F238E27FC236}">
                <a16:creationId xmlns:a16="http://schemas.microsoft.com/office/drawing/2014/main" id="{0758D09E-A5CD-4942-A07B-3D86DBE8088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278" b="96944" l="4167" r="98056">
                        <a14:foregroundMark x1="10278" y1="24167" x2="7500" y2="64167"/>
                        <a14:foregroundMark x1="4722" y1="45833" x2="96944" y2="49167"/>
                        <a14:foregroundMark x1="61944" y1="38056" x2="75278" y2="63056"/>
                        <a14:foregroundMark x1="73611" y1="34722" x2="83611" y2="56389"/>
                        <a14:foregroundMark x1="53056" y1="36944" x2="69722" y2="63611"/>
                        <a14:foregroundMark x1="51944" y1="47500" x2="65278" y2="64722"/>
                        <a14:foregroundMark x1="80833" y1="38056" x2="98056" y2="53611"/>
                        <a14:foregroundMark x1="29722" y1="34167" x2="39167" y2="71944"/>
                        <a14:foregroundMark x1="13056" y1="48056" x2="39167" y2="63056"/>
                        <a14:foregroundMark x1="41944" y1="35278" x2="41944" y2="66944"/>
                        <a14:foregroundMark x1="28611" y1="64722" x2="45833" y2="82500"/>
                        <a14:foregroundMark x1="56944" y1="61389" x2="73611" y2="80278"/>
                        <a14:foregroundMark x1="51944" y1="66944" x2="67500" y2="84167"/>
                        <a14:foregroundMark x1="75278" y1="65278" x2="68056" y2="83611"/>
                        <a14:foregroundMark x1="24167" y1="69167" x2="29722" y2="81389"/>
                        <a14:foregroundMark x1="39722" y1="93056" x2="39722" y2="93056"/>
                        <a14:foregroundMark x1="50278" y1="5278" x2="50278" y2="5278"/>
                        <a14:foregroundMark x1="50833" y1="96944" x2="50833" y2="96944"/>
                      </a14:backgroundRemoval>
                    </a14:imgEffect>
                  </a14:imgLayer>
                </a14:imgProps>
              </a:ext>
              <a:ext uri="{28A0092B-C50C-407E-A947-70E740481C1C}">
                <a14:useLocalDpi xmlns:a14="http://schemas.microsoft.com/office/drawing/2010/main" val="0"/>
              </a:ext>
            </a:extLst>
          </a:blip>
          <a:srcRect/>
          <a:stretch>
            <a:fillRect/>
          </a:stretch>
        </p:blipFill>
        <p:spPr bwMode="auto">
          <a:xfrm>
            <a:off x="202022" y="3260629"/>
            <a:ext cx="917375" cy="91737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7D0444C0-8D77-A11A-3F26-DB01E88E442C}"/>
              </a:ext>
            </a:extLst>
          </p:cNvPr>
          <p:cNvPicPr>
            <a:picLocks noChangeAspect="1"/>
          </p:cNvPicPr>
          <p:nvPr/>
        </p:nvPicPr>
        <p:blipFill>
          <a:blip r:embed="rId8"/>
          <a:stretch>
            <a:fillRect/>
          </a:stretch>
        </p:blipFill>
        <p:spPr>
          <a:xfrm>
            <a:off x="253222" y="2225794"/>
            <a:ext cx="821096" cy="821096"/>
          </a:xfrm>
          <a:prstGeom prst="rect">
            <a:avLst/>
          </a:prstGeom>
        </p:spPr>
      </p:pic>
      <p:pic>
        <p:nvPicPr>
          <p:cNvPr id="68" name="Picture 4" descr="Crosswalk Icons - Free SVG &amp; PNG Crosswalk Images - Noun Project">
            <a:extLst>
              <a:ext uri="{FF2B5EF4-FFF2-40B4-BE49-F238E27FC236}">
                <a16:creationId xmlns:a16="http://schemas.microsoft.com/office/drawing/2014/main" id="{87B5A254-ABD4-B15E-0F35-663EDC730A8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0023" y="2153262"/>
            <a:ext cx="882356" cy="88235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63028C07-3281-6BF5-641E-ED12735B99F8}"/>
              </a:ext>
            </a:extLst>
          </p:cNvPr>
          <p:cNvPicPr>
            <a:picLocks noChangeAspect="1"/>
          </p:cNvPicPr>
          <p:nvPr/>
        </p:nvPicPr>
        <p:blipFill>
          <a:blip r:embed="rId10"/>
          <a:stretch>
            <a:fillRect/>
          </a:stretch>
        </p:blipFill>
        <p:spPr>
          <a:xfrm>
            <a:off x="278685" y="5442664"/>
            <a:ext cx="756012" cy="1006836"/>
          </a:xfrm>
          <a:prstGeom prst="rect">
            <a:avLst/>
          </a:prstGeom>
        </p:spPr>
      </p:pic>
      <p:pic>
        <p:nvPicPr>
          <p:cNvPr id="3074" name="Picture 2" descr="ISO Safety Label Sign - International Sound Horn Symbol - Self Adhesive  Sticker 50mm Diameter : Amazon.co.uk: DIY &amp; Tools">
            <a:extLst>
              <a:ext uri="{FF2B5EF4-FFF2-40B4-BE49-F238E27FC236}">
                <a16:creationId xmlns:a16="http://schemas.microsoft.com/office/drawing/2014/main" id="{8979DED5-E4E4-18E1-22C5-5114E5D84AA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2022" y="4373126"/>
            <a:ext cx="917374" cy="9173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o Cell Phone Zone Images – Browse 3,359 Stock Photos, Vectors, and Video |  Adobe Stock">
            <a:extLst>
              <a:ext uri="{FF2B5EF4-FFF2-40B4-BE49-F238E27FC236}">
                <a16:creationId xmlns:a16="http://schemas.microsoft.com/office/drawing/2014/main" id="{178DF83D-98BB-E0DF-DA5A-CFB49137140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39371" y="1134294"/>
            <a:ext cx="923659" cy="92365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B3AD9330-38C7-EF38-55FB-EFF1167AB019}"/>
              </a:ext>
            </a:extLst>
          </p:cNvPr>
          <p:cNvPicPr>
            <a:picLocks noChangeAspect="1"/>
          </p:cNvPicPr>
          <p:nvPr/>
        </p:nvPicPr>
        <p:blipFill>
          <a:blip r:embed="rId13"/>
          <a:stretch>
            <a:fillRect/>
          </a:stretch>
        </p:blipFill>
        <p:spPr>
          <a:xfrm>
            <a:off x="6239371" y="3260629"/>
            <a:ext cx="906389" cy="917375"/>
          </a:xfrm>
          <a:prstGeom prst="rect">
            <a:avLst/>
          </a:prstGeom>
        </p:spPr>
      </p:pic>
      <p:pic>
        <p:nvPicPr>
          <p:cNvPr id="3080" name="Picture 8" descr="Cargo Lashing Belt - CÔNG TY CP LIÊN HỢP MEKONG">
            <a:extLst>
              <a:ext uri="{FF2B5EF4-FFF2-40B4-BE49-F238E27FC236}">
                <a16:creationId xmlns:a16="http://schemas.microsoft.com/office/drawing/2014/main" id="{9635ED9D-93ED-AA5F-311D-18B55D08AC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5719" y="4387147"/>
            <a:ext cx="882356" cy="88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01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C0E49-CD01-0A13-7D59-79BDA114DC3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DF50EC-C6BF-C4A5-495D-AD1D69A2B0A5}"/>
              </a:ext>
            </a:extLst>
          </p:cNvPr>
          <p:cNvSpPr>
            <a:spLocks noGrp="1"/>
          </p:cNvSpPr>
          <p:nvPr>
            <p:ph type="title"/>
          </p:nvPr>
        </p:nvSpPr>
        <p:spPr/>
        <p:txBody>
          <a:bodyPr/>
          <a:lstStyle/>
          <a:p>
            <a:r>
              <a:rPr lang="en-US" sz="1600" dirty="0">
                <a:solidFill>
                  <a:schemeClr val="tx1"/>
                </a:solidFill>
                <a:latin typeface="Arial" panose="020B0604020202020204" pitchFamily="34" charset="0"/>
              </a:rPr>
              <a:t>NGUYÊN TẮC 3. AN TOÀN GIAO THÔNG</a:t>
            </a:r>
            <a:endParaRPr lang="en-US" sz="1600" dirty="0">
              <a:latin typeface="Arial" panose="020B0604020202020204" pitchFamily="34" charset="0"/>
            </a:endParaRPr>
          </a:p>
        </p:txBody>
      </p:sp>
      <p:sp>
        <p:nvSpPr>
          <p:cNvPr id="23" name="TextBox 22">
            <a:extLst>
              <a:ext uri="{FF2B5EF4-FFF2-40B4-BE49-F238E27FC236}">
                <a16:creationId xmlns:a16="http://schemas.microsoft.com/office/drawing/2014/main" id="{046314CC-5BAB-6C17-F22C-6A2B68F0ED92}"/>
              </a:ext>
            </a:extLst>
          </p:cNvPr>
          <p:cNvSpPr txBox="1"/>
          <p:nvPr/>
        </p:nvSpPr>
        <p:spPr>
          <a:xfrm>
            <a:off x="199914" y="4604831"/>
            <a:ext cx="6128315" cy="1908215"/>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600"/>
              </a:spcBef>
              <a:spcAft>
                <a:spcPts val="600"/>
              </a:spcAft>
              <a:buClrTx/>
              <a:buSzTx/>
              <a:buFontTx/>
              <a:buAutoNum type="arabicPeriod"/>
              <a:tabLst/>
              <a:defRPr/>
            </a:pP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Khoảng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cách</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an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toàn</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đối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nâng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được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xác</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định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bằng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đèn</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chiếu</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vạch</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điểm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lưu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ý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không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đứng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trong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vùng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này</a:t>
            </a:r>
            <a:endPar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342900" marR="0" lvl="0" indent="-342900" algn="just" defTabSz="914400" rtl="0" eaLnBrk="1" fontAlgn="base" latinLnBrk="0" hangingPunct="1">
              <a:lnSpc>
                <a:spcPct val="100000"/>
              </a:lnSpc>
              <a:spcBef>
                <a:spcPts val="600"/>
              </a:spcBef>
              <a:spcAft>
                <a:spcPts val="600"/>
              </a:spcAft>
              <a:buClrTx/>
              <a:buSzTx/>
              <a:buFontTx/>
              <a:buAutoNum type="arabicPeriod"/>
              <a:tabLst/>
              <a:defRPr/>
            </a:pP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Trường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hợp</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nâng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không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có</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đèn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chiếu</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vạch</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điểm</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giữ</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khoảng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cách</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an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toàn</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đối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xe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nâng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1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mét</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đối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bên</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hông</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xe</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4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mét</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đối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với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trước</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sau</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xe</a:t>
            </a:r>
            <a:r>
              <a:rPr kumimoji="0" lang="en-US" sz="1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E193DAB9-39E5-B5E7-3F88-31248A07A98D}"/>
              </a:ext>
            </a:extLst>
          </p:cNvPr>
          <p:cNvPicPr>
            <a:picLocks noChangeAspect="1"/>
          </p:cNvPicPr>
          <p:nvPr/>
        </p:nvPicPr>
        <p:blipFill>
          <a:blip r:embed="rId2"/>
          <a:stretch>
            <a:fillRect/>
          </a:stretch>
        </p:blipFill>
        <p:spPr>
          <a:xfrm>
            <a:off x="1321142" y="1644151"/>
            <a:ext cx="3885858" cy="2911857"/>
          </a:xfrm>
          <a:prstGeom prst="rect">
            <a:avLst/>
          </a:prstGeom>
        </p:spPr>
      </p:pic>
      <p:sp>
        <p:nvSpPr>
          <p:cNvPr id="9" name="TextBox 8">
            <a:extLst>
              <a:ext uri="{FF2B5EF4-FFF2-40B4-BE49-F238E27FC236}">
                <a16:creationId xmlns:a16="http://schemas.microsoft.com/office/drawing/2014/main" id="{935E81BC-E181-9082-021A-1CDEDEC16014}"/>
              </a:ext>
            </a:extLst>
          </p:cNvPr>
          <p:cNvSpPr txBox="1"/>
          <p:nvPr/>
        </p:nvSpPr>
        <p:spPr>
          <a:xfrm>
            <a:off x="6587379" y="1065742"/>
            <a:ext cx="4893423" cy="646331"/>
          </a:xfrm>
          <a:prstGeom prst="rect">
            <a:avLst/>
          </a:prstGeom>
          <a:noFill/>
        </p:spPr>
        <p:txBody>
          <a:bodyPr wrap="square" rtlCol="0">
            <a:spAutoFit/>
          </a:bodyPr>
          <a:lstStyle/>
          <a:p>
            <a:pPr algn="ctr" rtl="0" fontAlgn="base"/>
            <a:r>
              <a:rPr lang="en-US" dirty="0">
                <a:latin typeface="Arial" panose="020B0604020202020204" pitchFamily="34" charset="0"/>
                <a:cs typeface="Arial" panose="020B0604020202020204" pitchFamily="34" charset="0"/>
              </a:rPr>
              <a:t>4. </a:t>
            </a:r>
            <a:r>
              <a:rPr lang="en-US" dirty="0" err="1">
                <a:latin typeface="Arial" panose="020B0604020202020204" pitchFamily="34" charset="0"/>
                <a:cs typeface="Arial" panose="020B0604020202020204" pitchFamily="34" charset="0"/>
              </a:rPr>
              <a:t>Chú</a:t>
            </a:r>
            <a:r>
              <a:rPr lang="en-US" dirty="0">
                <a:latin typeface="Arial" panose="020B0604020202020204" pitchFamily="34" charset="0"/>
                <a:cs typeface="Arial" panose="020B0604020202020204" pitchFamily="34" charset="0"/>
              </a:rPr>
              <a:t> ý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ở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tải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xe</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nâng</a:t>
            </a:r>
            <a:r>
              <a:rPr lang="en-US"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DCDF19E9-D6C4-4F4B-2064-43389D0035AB}"/>
              </a:ext>
            </a:extLst>
          </p:cNvPr>
          <p:cNvPicPr>
            <a:picLocks noChangeAspect="1"/>
          </p:cNvPicPr>
          <p:nvPr/>
        </p:nvPicPr>
        <p:blipFill>
          <a:blip r:embed="rId3"/>
          <a:stretch>
            <a:fillRect/>
          </a:stretch>
        </p:blipFill>
        <p:spPr>
          <a:xfrm>
            <a:off x="7647214" y="1873462"/>
            <a:ext cx="3456215" cy="2233247"/>
          </a:xfrm>
          <a:prstGeom prst="rect">
            <a:avLst/>
          </a:prstGeom>
        </p:spPr>
      </p:pic>
      <p:pic>
        <p:nvPicPr>
          <p:cNvPr id="14" name="Picture 13" descr="Hướng dẫn nhận biết và xử lý điểm mù xe tải an toàn nhất">
            <a:extLst>
              <a:ext uri="{FF2B5EF4-FFF2-40B4-BE49-F238E27FC236}">
                <a16:creationId xmlns:a16="http://schemas.microsoft.com/office/drawing/2014/main" id="{2368B564-0B77-40F3-1576-55F3690E50E5}"/>
              </a:ext>
            </a:extLst>
          </p:cNvPr>
          <p:cNvPicPr>
            <a:picLocks noChangeAspect="1"/>
          </p:cNvPicPr>
          <p:nvPr/>
        </p:nvPicPr>
        <p:blipFill>
          <a:blip r:embed="rId4"/>
          <a:stretch>
            <a:fillRect/>
          </a:stretch>
        </p:blipFill>
        <p:spPr>
          <a:xfrm>
            <a:off x="7647214" y="4406872"/>
            <a:ext cx="3456215" cy="2333331"/>
          </a:xfrm>
          <a:prstGeom prst="rect">
            <a:avLst/>
          </a:prstGeom>
        </p:spPr>
      </p:pic>
      <p:sp>
        <p:nvSpPr>
          <p:cNvPr id="16" name="TextBox 15">
            <a:extLst>
              <a:ext uri="{FF2B5EF4-FFF2-40B4-BE49-F238E27FC236}">
                <a16:creationId xmlns:a16="http://schemas.microsoft.com/office/drawing/2014/main" id="{DB235494-902C-A939-B4B4-DF67126C7FD4}"/>
              </a:ext>
            </a:extLst>
          </p:cNvPr>
          <p:cNvSpPr txBox="1"/>
          <p:nvPr/>
        </p:nvSpPr>
        <p:spPr>
          <a:xfrm>
            <a:off x="776514" y="1065742"/>
            <a:ext cx="6139542" cy="369332"/>
          </a:xfrm>
          <a:prstGeom prst="rect">
            <a:avLst/>
          </a:prstGeom>
          <a:noFill/>
        </p:spPr>
        <p:txBody>
          <a:bodyPr wrap="square">
            <a:spAutoFit/>
          </a:bodyPr>
          <a:lstStyle/>
          <a:p>
            <a:r>
              <a:rPr lang="en-US" sz="1800" dirty="0">
                <a:latin typeface="Arial" panose="020B0604020202020204" pitchFamily="34" charset="0"/>
              </a:rPr>
              <a:t>KHOẢNG CÁCH AN TOÀN ĐỐI VỚI XE NÂNG</a:t>
            </a:r>
            <a:endParaRPr lang="en-US" dirty="0"/>
          </a:p>
        </p:txBody>
      </p:sp>
    </p:spTree>
    <p:extLst>
      <p:ext uri="{BB962C8B-B14F-4D97-AF65-F5344CB8AC3E}">
        <p14:creationId xmlns:p14="http://schemas.microsoft.com/office/powerpoint/2010/main" val="248519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1000"/>
                                        <p:tgtEl>
                                          <p:spTgt spid="23">
                                            <p:txEl>
                                              <p:pRg st="0" end="0"/>
                                            </p:txEl>
                                          </p:spTgt>
                                        </p:tgtEl>
                                      </p:cBhvr>
                                    </p:animEffect>
                                    <p:anim calcmode="lin" valueType="num">
                                      <p:cBhvr>
                                        <p:cTn id="8"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xEl>
                                              <p:pRg st="1" end="1"/>
                                            </p:txEl>
                                          </p:spTgt>
                                        </p:tgtEl>
                                        <p:attrNameLst>
                                          <p:attrName>style.visibility</p:attrName>
                                        </p:attrNameLst>
                                      </p:cBhvr>
                                      <p:to>
                                        <p:strVal val="visible"/>
                                      </p:to>
                                    </p:set>
                                    <p:animEffect transition="in" filter="fade">
                                      <p:cBhvr>
                                        <p:cTn id="14" dur="1000"/>
                                        <p:tgtEl>
                                          <p:spTgt spid="23">
                                            <p:txEl>
                                              <p:pRg st="1" end="1"/>
                                            </p:txEl>
                                          </p:spTgt>
                                        </p:tgtEl>
                                      </p:cBhvr>
                                    </p:animEffect>
                                    <p:anim calcmode="lin" valueType="num">
                                      <p:cBhvr>
                                        <p:cTn id="15" dur="1000" fill="hold"/>
                                        <p:tgtEl>
                                          <p:spTgt spid="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D3EF1-9944-4827-530A-D8E21D0301D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92C87E6-667C-0358-774F-C7DED51A1985}"/>
              </a:ext>
            </a:extLst>
          </p:cNvPr>
          <p:cNvSpPr>
            <a:spLocks noGrp="1"/>
          </p:cNvSpPr>
          <p:nvPr>
            <p:ph type="title"/>
          </p:nvPr>
        </p:nvSpPr>
        <p:spPr/>
        <p:txBody>
          <a:bodyPr/>
          <a:lstStyle/>
          <a:p>
            <a:r>
              <a:rPr lang="en-US" sz="2400" dirty="0">
                <a:solidFill>
                  <a:schemeClr val="tx1"/>
                </a:solidFill>
                <a:latin typeface="Arial" panose="020B0604020202020204" pitchFamily="34" charset="0"/>
              </a:rPr>
              <a:t>NGUYÊN TẮC 4. LÀM VIỆC TRÊN CAO 2 </a:t>
            </a:r>
            <a:r>
              <a:rPr lang="en-US" sz="2400" dirty="0" err="1">
                <a:solidFill>
                  <a:schemeClr val="tx1"/>
                </a:solidFill>
                <a:latin typeface="Arial" panose="020B0604020202020204" pitchFamily="34" charset="0"/>
              </a:rPr>
              <a:t>mét</a:t>
            </a:r>
            <a:endParaRPr lang="en-US" sz="2400" dirty="0">
              <a:solidFill>
                <a:schemeClr val="tx1"/>
              </a:solidFill>
              <a:latin typeface="Arial" panose="020B0604020202020204" pitchFamily="34" charset="0"/>
            </a:endParaRPr>
          </a:p>
        </p:txBody>
      </p:sp>
      <p:sp>
        <p:nvSpPr>
          <p:cNvPr id="2" name="Slide Number Placeholder 1">
            <a:extLst>
              <a:ext uri="{FF2B5EF4-FFF2-40B4-BE49-F238E27FC236}">
                <a16:creationId xmlns:a16="http://schemas.microsoft.com/office/drawing/2014/main" id="{B5EF1924-E6C9-6ADE-1FC0-30AFDB96F534}"/>
              </a:ext>
            </a:extLst>
          </p:cNvPr>
          <p:cNvSpPr>
            <a:spLocks noGrp="1"/>
          </p:cNvSpPr>
          <p:nvPr>
            <p:ph type="sldNum" sz="quarter" idx="12"/>
          </p:nvPr>
        </p:nvSpPr>
        <p:spPr/>
        <p:txBody>
          <a:bodyPr/>
          <a:lstStyle/>
          <a:p>
            <a:fld id="{5C3A981C-425F-444B-AC04-C30337AA613C}" type="slidenum">
              <a:rPr lang="en-US" smtClean="0"/>
              <a:t>9</a:t>
            </a:fld>
            <a:endParaRPr lang="en-US"/>
          </a:p>
        </p:txBody>
      </p:sp>
      <p:pic>
        <p:nvPicPr>
          <p:cNvPr id="3" name="Picture 2">
            <a:extLst>
              <a:ext uri="{FF2B5EF4-FFF2-40B4-BE49-F238E27FC236}">
                <a16:creationId xmlns:a16="http://schemas.microsoft.com/office/drawing/2014/main" id="{770B706A-6C89-E166-4E91-3EBDBDEC1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73" y="967509"/>
            <a:ext cx="3941193" cy="562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Arrow: Right 3">
            <a:extLst>
              <a:ext uri="{FF2B5EF4-FFF2-40B4-BE49-F238E27FC236}">
                <a16:creationId xmlns:a16="http://schemas.microsoft.com/office/drawing/2014/main" id="{82480561-2E10-52D1-2FB2-FF21FD66C34B}"/>
              </a:ext>
            </a:extLst>
          </p:cNvPr>
          <p:cNvSpPr/>
          <p:nvPr/>
        </p:nvSpPr>
        <p:spPr>
          <a:xfrm>
            <a:off x="4509508" y="3269361"/>
            <a:ext cx="1257300" cy="585981"/>
          </a:xfrm>
          <a:prstGeom prst="rightArrow">
            <a:avLst/>
          </a:prstGeom>
          <a:solidFill>
            <a:schemeClr val="accent2"/>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40AFBF8-EA5B-3380-1F73-8AEC9D984ACE}"/>
              </a:ext>
            </a:extLst>
          </p:cNvPr>
          <p:cNvSpPr/>
          <p:nvPr/>
        </p:nvSpPr>
        <p:spPr>
          <a:xfrm>
            <a:off x="446657" y="1185642"/>
            <a:ext cx="1074168" cy="5429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Diagram 6">
            <a:extLst>
              <a:ext uri="{FF2B5EF4-FFF2-40B4-BE49-F238E27FC236}">
                <a16:creationId xmlns:a16="http://schemas.microsoft.com/office/drawing/2014/main" id="{D226AEBA-80E1-8CA8-186E-35DA3EF213D1}"/>
              </a:ext>
            </a:extLst>
          </p:cNvPr>
          <p:cNvGraphicFramePr/>
          <p:nvPr>
            <p:extLst>
              <p:ext uri="{D42A27DB-BD31-4B8C-83A1-F6EECF244321}">
                <p14:modId xmlns:p14="http://schemas.microsoft.com/office/powerpoint/2010/main" val="127432480"/>
              </p:ext>
            </p:extLst>
          </p:nvPr>
        </p:nvGraphicFramePr>
        <p:xfrm>
          <a:off x="5218524" y="1502588"/>
          <a:ext cx="7094463" cy="46958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5B4C86B6-4D82-C865-ADDC-2B42DEFB4850}"/>
              </a:ext>
            </a:extLst>
          </p:cNvPr>
          <p:cNvPicPr>
            <a:picLocks noChangeAspect="1"/>
          </p:cNvPicPr>
          <p:nvPr/>
        </p:nvPicPr>
        <p:blipFill>
          <a:blip r:embed="rId8"/>
          <a:stretch>
            <a:fillRect/>
          </a:stretch>
        </p:blipFill>
        <p:spPr>
          <a:xfrm>
            <a:off x="8080380" y="1502587"/>
            <a:ext cx="1382651" cy="1340211"/>
          </a:xfrm>
          <a:prstGeom prst="flowChartConnector">
            <a:avLst/>
          </a:prstGeom>
        </p:spPr>
      </p:pic>
      <p:pic>
        <p:nvPicPr>
          <p:cNvPr id="11" name="Picture 2" descr="Image result for barricade tapes">
            <a:extLst>
              <a:ext uri="{FF2B5EF4-FFF2-40B4-BE49-F238E27FC236}">
                <a16:creationId xmlns:a16="http://schemas.microsoft.com/office/drawing/2014/main" id="{B47AEEE3-6254-94A6-2FBF-27510CC949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70608" y="4852364"/>
            <a:ext cx="1382650" cy="1346049"/>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26" name="Picture 2" descr="Job Safety Analysis | JSA JHA - Ứng dụng trên Google Play">
            <a:extLst>
              <a:ext uri="{FF2B5EF4-FFF2-40B4-BE49-F238E27FC236}">
                <a16:creationId xmlns:a16="http://schemas.microsoft.com/office/drawing/2014/main" id="{BF7F8667-6DEF-9947-F1DE-03469E39F0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73437" y="2796523"/>
            <a:ext cx="1338415" cy="1338415"/>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3" name="Picture 12" descr="A building with a green net&#10;&#10;AI-generated content may be incorrect.">
            <a:extLst>
              <a:ext uri="{FF2B5EF4-FFF2-40B4-BE49-F238E27FC236}">
                <a16:creationId xmlns:a16="http://schemas.microsoft.com/office/drawing/2014/main" id="{FD0E2943-1ABB-7D81-E3F7-CE094B8ECC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00766" y="4852365"/>
            <a:ext cx="1338416" cy="1346049"/>
          </a:xfrm>
          <a:prstGeom prst="flowChartConnector">
            <a:avLst/>
          </a:prstGeom>
        </p:spPr>
      </p:pic>
      <p:pic>
        <p:nvPicPr>
          <p:cNvPr id="1028" name="Picture 4" descr="Honeywell Miller Full Body Safety Harness &amp; Twin Tails Energy Absorbing  Lanyard | Ansac Technology|SG">
            <a:extLst>
              <a:ext uri="{FF2B5EF4-FFF2-40B4-BE49-F238E27FC236}">
                <a16:creationId xmlns:a16="http://schemas.microsoft.com/office/drawing/2014/main" id="{D6108D5D-B7C5-E9AF-41BD-FB0CBB2962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15092" y="2780056"/>
            <a:ext cx="1354882" cy="1354882"/>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A408E0C-006E-3DD8-88B1-C16DBA56B021}"/>
              </a:ext>
            </a:extLst>
          </p:cNvPr>
          <p:cNvSpPr txBox="1"/>
          <p:nvPr/>
        </p:nvSpPr>
        <p:spPr>
          <a:xfrm>
            <a:off x="7764021" y="1186735"/>
            <a:ext cx="2003468" cy="315852"/>
          </a:xfrm>
          <a:prstGeom prst="rect">
            <a:avLst/>
          </a:prstGeom>
          <a:noFill/>
        </p:spPr>
        <p:txBody>
          <a:bodyPr wrap="square" rtlCol="0">
            <a:noAutofit/>
          </a:bodyPr>
          <a:lstStyle/>
          <a:p>
            <a:pPr algn="ctr">
              <a:lnSpc>
                <a:spcPct val="90000"/>
              </a:lnSpc>
              <a:spcAft>
                <a:spcPts val="600"/>
              </a:spcAft>
              <a:buClr>
                <a:schemeClr val="accent2"/>
              </a:buClr>
            </a:pPr>
            <a:r>
              <a:rPr lang="en-US" sz="1400" b="1" i="1"/>
              <a:t>Giấy phép làm việc</a:t>
            </a:r>
            <a:endParaRPr lang="en-US" sz="1400" b="1" i="1" err="1"/>
          </a:p>
        </p:txBody>
      </p:sp>
      <p:sp>
        <p:nvSpPr>
          <p:cNvPr id="16" name="TextBox 15">
            <a:extLst>
              <a:ext uri="{FF2B5EF4-FFF2-40B4-BE49-F238E27FC236}">
                <a16:creationId xmlns:a16="http://schemas.microsoft.com/office/drawing/2014/main" id="{BCC61AA5-9776-429C-6BBE-01829A5CE7E3}"/>
              </a:ext>
            </a:extLst>
          </p:cNvPr>
          <p:cNvSpPr txBox="1"/>
          <p:nvPr/>
        </p:nvSpPr>
        <p:spPr>
          <a:xfrm>
            <a:off x="9551524" y="2260878"/>
            <a:ext cx="2003468" cy="315852"/>
          </a:xfrm>
          <a:prstGeom prst="rect">
            <a:avLst/>
          </a:prstGeom>
          <a:noFill/>
        </p:spPr>
        <p:txBody>
          <a:bodyPr wrap="square" rtlCol="0">
            <a:noAutofit/>
          </a:bodyPr>
          <a:lstStyle/>
          <a:p>
            <a:pPr algn="ctr">
              <a:lnSpc>
                <a:spcPct val="90000"/>
              </a:lnSpc>
              <a:spcAft>
                <a:spcPts val="600"/>
              </a:spcAft>
              <a:buClr>
                <a:schemeClr val="accent2"/>
              </a:buClr>
            </a:pPr>
            <a:r>
              <a:rPr lang="en-US" sz="1400" b="1" i="1"/>
              <a:t>Phân tích an toàn (JSA)</a:t>
            </a:r>
            <a:endParaRPr lang="en-US" sz="1400" b="1" i="1" err="1"/>
          </a:p>
        </p:txBody>
      </p:sp>
      <p:sp>
        <p:nvSpPr>
          <p:cNvPr id="17" name="TextBox 16">
            <a:extLst>
              <a:ext uri="{FF2B5EF4-FFF2-40B4-BE49-F238E27FC236}">
                <a16:creationId xmlns:a16="http://schemas.microsoft.com/office/drawing/2014/main" id="{57F53B89-30DB-5D2F-DB96-468B81BDAC3B}"/>
              </a:ext>
            </a:extLst>
          </p:cNvPr>
          <p:cNvSpPr txBox="1"/>
          <p:nvPr/>
        </p:nvSpPr>
        <p:spPr>
          <a:xfrm>
            <a:off x="5666506" y="2349645"/>
            <a:ext cx="2003468" cy="315852"/>
          </a:xfrm>
          <a:prstGeom prst="rect">
            <a:avLst/>
          </a:prstGeom>
          <a:noFill/>
        </p:spPr>
        <p:txBody>
          <a:bodyPr wrap="square" rtlCol="0">
            <a:noAutofit/>
          </a:bodyPr>
          <a:lstStyle/>
          <a:p>
            <a:pPr algn="ctr">
              <a:lnSpc>
                <a:spcPct val="90000"/>
              </a:lnSpc>
              <a:spcAft>
                <a:spcPts val="600"/>
              </a:spcAft>
              <a:buClr>
                <a:schemeClr val="accent2"/>
              </a:buClr>
            </a:pPr>
            <a:r>
              <a:rPr lang="en-US" sz="1400" b="1" i="1"/>
              <a:t>PPE – Dây an toàn</a:t>
            </a:r>
            <a:endParaRPr lang="en-US" sz="1400" b="1" i="1" err="1"/>
          </a:p>
        </p:txBody>
      </p:sp>
      <p:sp>
        <p:nvSpPr>
          <p:cNvPr id="18" name="TextBox 17">
            <a:extLst>
              <a:ext uri="{FF2B5EF4-FFF2-40B4-BE49-F238E27FC236}">
                <a16:creationId xmlns:a16="http://schemas.microsoft.com/office/drawing/2014/main" id="{AA14BD73-0880-CA54-3FA1-D6CA49690E00}"/>
              </a:ext>
            </a:extLst>
          </p:cNvPr>
          <p:cNvSpPr txBox="1"/>
          <p:nvPr/>
        </p:nvSpPr>
        <p:spPr>
          <a:xfrm>
            <a:off x="5933091" y="5283713"/>
            <a:ext cx="1118027" cy="315852"/>
          </a:xfrm>
          <a:prstGeom prst="rect">
            <a:avLst/>
          </a:prstGeom>
          <a:noFill/>
        </p:spPr>
        <p:txBody>
          <a:bodyPr wrap="square" rtlCol="0">
            <a:noAutofit/>
          </a:bodyPr>
          <a:lstStyle/>
          <a:p>
            <a:pPr algn="ctr">
              <a:lnSpc>
                <a:spcPct val="90000"/>
              </a:lnSpc>
              <a:spcAft>
                <a:spcPts val="600"/>
              </a:spcAft>
              <a:buClr>
                <a:schemeClr val="accent2"/>
              </a:buClr>
            </a:pPr>
            <a:r>
              <a:rPr lang="en-US" sz="1400" b="1" i="1"/>
              <a:t>Giải pháp kỹ thuật</a:t>
            </a:r>
            <a:endParaRPr lang="en-US" sz="1400" b="1" i="1" err="1"/>
          </a:p>
        </p:txBody>
      </p:sp>
      <p:sp>
        <p:nvSpPr>
          <p:cNvPr id="19" name="TextBox 18">
            <a:extLst>
              <a:ext uri="{FF2B5EF4-FFF2-40B4-BE49-F238E27FC236}">
                <a16:creationId xmlns:a16="http://schemas.microsoft.com/office/drawing/2014/main" id="{02185310-555B-A4E5-FC4A-CFDCEE521F9C}"/>
              </a:ext>
            </a:extLst>
          </p:cNvPr>
          <p:cNvSpPr txBox="1"/>
          <p:nvPr/>
        </p:nvSpPr>
        <p:spPr>
          <a:xfrm>
            <a:off x="10436965" y="5283563"/>
            <a:ext cx="1118027" cy="315852"/>
          </a:xfrm>
          <a:prstGeom prst="rect">
            <a:avLst/>
          </a:prstGeom>
          <a:noFill/>
        </p:spPr>
        <p:txBody>
          <a:bodyPr wrap="square" rtlCol="0">
            <a:noAutofit/>
          </a:bodyPr>
          <a:lstStyle/>
          <a:p>
            <a:pPr algn="ctr">
              <a:lnSpc>
                <a:spcPct val="90000"/>
              </a:lnSpc>
              <a:spcAft>
                <a:spcPts val="600"/>
              </a:spcAft>
              <a:buClr>
                <a:schemeClr val="accent2"/>
              </a:buClr>
            </a:pPr>
            <a:r>
              <a:rPr lang="en-US" sz="1400" b="1" i="1"/>
              <a:t>Cách ly khu vực</a:t>
            </a:r>
            <a:endParaRPr lang="en-US" sz="1400" b="1" i="1" err="1"/>
          </a:p>
        </p:txBody>
      </p:sp>
      <p:sp>
        <p:nvSpPr>
          <p:cNvPr id="8" name="TextBox 7">
            <a:extLst>
              <a:ext uri="{FF2B5EF4-FFF2-40B4-BE49-F238E27FC236}">
                <a16:creationId xmlns:a16="http://schemas.microsoft.com/office/drawing/2014/main" id="{7A8A87ED-9DBD-915F-3527-46F4DFD265EA}"/>
              </a:ext>
            </a:extLst>
          </p:cNvPr>
          <p:cNvSpPr txBox="1"/>
          <p:nvPr/>
        </p:nvSpPr>
        <p:spPr>
          <a:xfrm>
            <a:off x="3670315" y="1477186"/>
            <a:ext cx="203186" cy="155503"/>
          </a:xfrm>
          <a:prstGeom prst="rect">
            <a:avLst/>
          </a:prstGeom>
          <a:solidFill>
            <a:schemeClr val="bg1"/>
          </a:solidFill>
        </p:spPr>
        <p:txBody>
          <a:bodyPr wrap="square" rtlCol="0">
            <a:noAutofit/>
          </a:bodyPr>
          <a:lstStyle/>
          <a:p>
            <a:pPr>
              <a:lnSpc>
                <a:spcPct val="90000"/>
              </a:lnSpc>
              <a:spcAft>
                <a:spcPts val="600"/>
              </a:spcAft>
              <a:buClr>
                <a:schemeClr val="accent2"/>
              </a:buClr>
            </a:pPr>
            <a:r>
              <a:rPr lang="en-US" sz="1050" b="1" dirty="0"/>
              <a:t>2</a:t>
            </a:r>
          </a:p>
        </p:txBody>
      </p:sp>
    </p:spTree>
    <p:extLst>
      <p:ext uri="{BB962C8B-B14F-4D97-AF65-F5344CB8AC3E}">
        <p14:creationId xmlns:p14="http://schemas.microsoft.com/office/powerpoint/2010/main" val="1040396105"/>
      </p:ext>
    </p:extLst>
  </p:cSld>
  <p:clrMapOvr>
    <a:masterClrMapping/>
  </p:clrMapOvr>
</p:sld>
</file>

<file path=ppt/theme/theme1.xml><?xml version="1.0" encoding="utf-8"?>
<a:theme xmlns:a="http://schemas.openxmlformats.org/drawingml/2006/main" name="Motul Compressed Template - Graphik">
  <a:themeElements>
    <a:clrScheme name="Motul">
      <a:dk1>
        <a:sysClr val="windowText" lastClr="000000"/>
      </a:dk1>
      <a:lt1>
        <a:sysClr val="window" lastClr="FFFFFF"/>
      </a:lt1>
      <a:dk2>
        <a:srgbClr val="44546A"/>
      </a:dk2>
      <a:lt2>
        <a:srgbClr val="E7E6E6"/>
      </a:lt2>
      <a:accent1>
        <a:srgbClr val="000000"/>
      </a:accent1>
      <a:accent2>
        <a:srgbClr val="ED1C24"/>
      </a:accent2>
      <a:accent3>
        <a:srgbClr val="58595B"/>
      </a:accent3>
      <a:accent4>
        <a:srgbClr val="F14D55"/>
      </a:accent4>
      <a:accent5>
        <a:srgbClr val="8E8E8E"/>
      </a:accent5>
      <a:accent6>
        <a:srgbClr val="C9C9C9"/>
      </a:accent6>
      <a:hlink>
        <a:srgbClr val="0563C1"/>
      </a:hlink>
      <a:folHlink>
        <a:srgbClr val="954F72"/>
      </a:folHlink>
    </a:clrScheme>
    <a:fontScheme name="Custom 2">
      <a:majorFont>
        <a:latin typeface="Graphik Regular"/>
        <a:ea typeface=""/>
        <a:cs typeface=""/>
      </a:majorFont>
      <a:minorFont>
        <a:latin typeface="Graphik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marL="285750" indent="-285750">
          <a:lnSpc>
            <a:spcPct val="90000"/>
          </a:lnSpc>
          <a:spcAft>
            <a:spcPts val="600"/>
          </a:spcAft>
          <a:buClr>
            <a:schemeClr val="accent2"/>
          </a:buClr>
          <a:buFont typeface="Wingdings" panose="05000000000000000000" pitchFamily="2" charset="2"/>
          <a:buChar char="§"/>
          <a:defRPr sz="1400" dirty="0" err="1" smtClean="0"/>
        </a:defPPr>
      </a:lstStyle>
    </a:txDef>
  </a:objectDefaults>
  <a:extraClrSchemeLst/>
  <a:extLst>
    <a:ext uri="{05A4C25C-085E-4340-85A3-A5531E510DB2}">
      <thm15:themeFamily xmlns:thm15="http://schemas.microsoft.com/office/thememl/2012/main" name="Motul presentation template.potx" id="{A7228328-DE7C-4502-A53B-4FC8CB00D143}" vid="{78F25FA3-F75C-443C-AC2A-B80984A78F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ad77a91-8814-4bcf-8df6-da83c54e7ac7" xsi:nil="true"/>
    <lcf76f155ced4ddcb4097134ff3c332f xmlns="f558db59-7cf6-4fb4-994a-ac872fecc67b">
      <Terms xmlns="http://schemas.microsoft.com/office/infopath/2007/PartnerControls"/>
    </lcf76f155ced4ddcb4097134ff3c332f>
    <SharedWithUsers xmlns="6ad77a91-8814-4bcf-8df6-da83c54e7ac7">
      <UserInfo>
        <DisplayName>Trinh, Pham Thi Tuyet</DisplayName>
        <AccountId>179</AccountId>
        <AccountType/>
      </UserInfo>
      <UserInfo>
        <DisplayName>Dung, Pham Thi Ngoc</DisplayName>
        <AccountId>122</AccountId>
        <AccountType/>
      </UserInfo>
      <UserInfo>
        <DisplayName>Khoa, Tran Dang</DisplayName>
        <AccountId>15</AccountId>
        <AccountType/>
      </UserInfo>
      <UserInfo>
        <DisplayName>Tam, Nguyen Van</DisplayName>
        <AccountId>13</AccountId>
        <AccountType/>
      </UserInfo>
      <UserInfo>
        <DisplayName>Tinh, Bui Viet</DisplayName>
        <AccountId>19</AccountId>
        <AccountType/>
      </UserInfo>
      <UserInfo>
        <DisplayName>Hien, Nguyen Huu</DisplayName>
        <AccountId>41</AccountId>
        <AccountType/>
      </UserInfo>
      <UserInfo>
        <DisplayName>Thao, Pham Van</DisplayName>
        <AccountId>18</AccountId>
        <AccountType/>
      </UserInfo>
      <UserInfo>
        <DisplayName>Linh, Vu Huu</DisplayName>
        <AccountId>78</AccountId>
        <AccountType/>
      </UserInfo>
      <UserInfo>
        <DisplayName>Cuong, Dam Trung</DisplayName>
        <AccountId>21</AccountId>
        <AccountType/>
      </UserInfo>
      <UserInfo>
        <DisplayName>Dang, Dang Mau</DisplayName>
        <AccountId>30</AccountId>
        <AccountType/>
      </UserInfo>
      <UserInfo>
        <DisplayName>Toan, Lam Khai</DisplayName>
        <AccountId>40</AccountId>
        <AccountType/>
      </UserInfo>
      <UserInfo>
        <DisplayName>Kiet, Ly Tuan</DisplayName>
        <AccountId>114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11EAF4409617B46B6C5222929DC72F4" ma:contentTypeVersion="16" ma:contentTypeDescription="Create a new document." ma:contentTypeScope="" ma:versionID="d6468e2dd02950e82d1ef7176c741af1">
  <xsd:schema xmlns:xsd="http://www.w3.org/2001/XMLSchema" xmlns:xs="http://www.w3.org/2001/XMLSchema" xmlns:p="http://schemas.microsoft.com/office/2006/metadata/properties" xmlns:ns2="f558db59-7cf6-4fb4-994a-ac872fecc67b" xmlns:ns3="6ad77a91-8814-4bcf-8df6-da83c54e7ac7" targetNamespace="http://schemas.microsoft.com/office/2006/metadata/properties" ma:root="true" ma:fieldsID="928c455e4a8e706e8c050f81d51766f5" ns2:_="" ns3:_="">
    <xsd:import namespace="f558db59-7cf6-4fb4-994a-ac872fecc67b"/>
    <xsd:import namespace="6ad77a91-8814-4bcf-8df6-da83c54e7ac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58db59-7cf6-4fb4-994a-ac872fecc6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a9da40b-0f57-48d4-a4aa-c29696c9c02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ad77a91-8814-4bcf-8df6-da83c54e7a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61bf2af-0e57-4cbb-b506-5267fc9030b5}" ma:internalName="TaxCatchAll" ma:showField="CatchAllData" ma:web="6ad77a91-8814-4bcf-8df6-da83c54e7ac7">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9CC59D-824C-4536-AED4-A0E726EF1507}">
  <ds:schemaRefs>
    <ds:schemaRef ds:uri="http://schemas.microsoft.com/sharepoint/v3/contenttype/forms"/>
  </ds:schemaRefs>
</ds:datastoreItem>
</file>

<file path=customXml/itemProps2.xml><?xml version="1.0" encoding="utf-8"?>
<ds:datastoreItem xmlns:ds="http://schemas.openxmlformats.org/officeDocument/2006/customXml" ds:itemID="{8D1FC372-6DCC-4ACB-93EA-D8660F0D4F1B}">
  <ds:schemaRefs>
    <ds:schemaRef ds:uri="6ad77a91-8814-4bcf-8df6-da83c54e7ac7"/>
    <ds:schemaRef ds:uri="f558db59-7cf6-4fb4-994a-ac872fecc67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B1F766-18EC-4766-B753-84E152EE1CF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58db59-7cf6-4fb4-994a-ac872fecc67b"/>
    <ds:schemaRef ds:uri="6ad77a91-8814-4bcf-8df6-da83c54e7a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Motul presentation template</Template>
  <TotalTime>258</TotalTime>
  <Words>1873</Words>
  <Application>Microsoft Office PowerPoint</Application>
  <PresentationFormat>Widescreen</PresentationFormat>
  <Paragraphs>240</Paragraphs>
  <Slides>22</Slides>
  <Notes>3</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Graphik Medium</vt:lpstr>
      <vt:lpstr>Graphik Regular</vt:lpstr>
      <vt:lpstr>Wingdings</vt:lpstr>
      <vt:lpstr>Motul Compressed Template - Graphik</vt:lpstr>
      <vt:lpstr>PowerPoint Presentation</vt:lpstr>
      <vt:lpstr>12 nguyên tắc vàng</vt:lpstr>
      <vt:lpstr>NGUYÊN TẮC 1. AN TOÀN CHO TẤT CẢ CÔNG VIỆC</vt:lpstr>
      <vt:lpstr>Vd: các t/h phải báo cáo</vt:lpstr>
      <vt:lpstr>Báo cáo</vt:lpstr>
      <vt:lpstr>NGUYÊN TẮC 2. GIÁM SÁT CÔNG VIỆC</vt:lpstr>
      <vt:lpstr>NGUYÊN TẮC 3. AN TOÀN GIAO THÔNG</vt:lpstr>
      <vt:lpstr>NGUYÊN TẮC 3. AN TOÀN GIAO THÔNG</vt:lpstr>
      <vt:lpstr>NGUYÊN TẮC 4. LÀM VIỆC TRÊN CAO 2 mét</vt:lpstr>
      <vt:lpstr>NGUYÊN TẮC 4: LÀM VIỆC TRÊN CAO/ cầu thang an toàn</vt:lpstr>
      <vt:lpstr>NGUYÊN TẮC 4. LÀM VIỆC TRÊN CAO 2m</vt:lpstr>
      <vt:lpstr>NGUYÊN TẮC 5. CÁCH LY NGUỒN NĂNG LƯỢNG</vt:lpstr>
      <vt:lpstr>NGUYÊN TẮC 6. MÁY MÓC CHUYỂN ĐỘNG</vt:lpstr>
      <vt:lpstr>NGUYÊN TẮC 7. AN TOÀN ĐIỆN</vt:lpstr>
      <vt:lpstr>NGUYÊN TẮC 8. AN TOÀN TRONG KHÔNG GIAN KÍN</vt:lpstr>
      <vt:lpstr>NGUYÊN TẮC 9. CÔNG VIỆC tạo lửa</vt:lpstr>
      <vt:lpstr>NGUYÊN TẮC 10. THIẾT BỊ NÂNG &amp; THIẾT BỊ ÁP LỰC</vt:lpstr>
      <vt:lpstr>NGUYÊN TẮC 11. PHƯƠNG TIỆN BẢO VỆ CÁ NHÂN</vt:lpstr>
      <vt:lpstr>NGUYÊN TẮC 12. ĐẢM BẢO SỨC KHỎE</vt:lpstr>
      <vt:lpstr>Khi nào sử dụng PPE và sử dụng những loại PPE nào?</vt:lpstr>
      <vt:lpstr>Triển khai thực hiện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Quang, Huynh Dang</dc:creator>
  <cp:lastModifiedBy>Ngoc, Ngo Thi Bich</cp:lastModifiedBy>
  <cp:revision>1</cp:revision>
  <dcterms:created xsi:type="dcterms:W3CDTF">2023-08-09T06:10:59Z</dcterms:created>
  <dcterms:modified xsi:type="dcterms:W3CDTF">2025-03-21T09:29:07Z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0x010100811EAF4409617B46B6C5222929DC72F4</vt:lpwstr>
  </property>
  <property fmtid="{D5CDD505-2E9C-101B-9397-08002B2CF9AE}" pid="3" name="MediaServiceImageTags">
    <vt:lpwstr/>
  </property>
</Properties>
</file>